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57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7D16A-7718-4794-B0AD-FE29A8E792BE}" type="datetimeFigureOut">
              <a:rPr lang="cs-CZ" smtClean="0"/>
              <a:t>10.12.2014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D258-115C-4FF5-88DD-870A956898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191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7D16A-7718-4794-B0AD-FE29A8E792BE}" type="datetimeFigureOut">
              <a:rPr lang="cs-CZ" smtClean="0"/>
              <a:t>10.12.2014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D258-115C-4FF5-88DD-870A956898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0125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7D16A-7718-4794-B0AD-FE29A8E792BE}" type="datetimeFigureOut">
              <a:rPr lang="cs-CZ" smtClean="0"/>
              <a:t>10.12.2014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D258-115C-4FF5-88DD-870A956898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8296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7D16A-7718-4794-B0AD-FE29A8E792BE}" type="datetimeFigureOut">
              <a:rPr lang="cs-CZ" smtClean="0"/>
              <a:t>10.12.2014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D258-115C-4FF5-88DD-870A956898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233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7D16A-7718-4794-B0AD-FE29A8E792BE}" type="datetimeFigureOut">
              <a:rPr lang="cs-CZ" smtClean="0"/>
              <a:t>10.12.2014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D258-115C-4FF5-88DD-870A956898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9270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7D16A-7718-4794-B0AD-FE29A8E792BE}" type="datetimeFigureOut">
              <a:rPr lang="cs-CZ" smtClean="0"/>
              <a:t>10.12.2014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D258-115C-4FF5-88DD-870A956898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9864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7D16A-7718-4794-B0AD-FE29A8E792BE}" type="datetimeFigureOut">
              <a:rPr lang="cs-CZ" smtClean="0"/>
              <a:t>10.12.2014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D258-115C-4FF5-88DD-870A956898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3103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7D16A-7718-4794-B0AD-FE29A8E792BE}" type="datetimeFigureOut">
              <a:rPr lang="cs-CZ" smtClean="0"/>
              <a:t>10.12.2014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D258-115C-4FF5-88DD-870A956898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7027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7D16A-7718-4794-B0AD-FE29A8E792BE}" type="datetimeFigureOut">
              <a:rPr lang="cs-CZ" smtClean="0"/>
              <a:t>10.12.2014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D258-115C-4FF5-88DD-870A956898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0221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7D16A-7718-4794-B0AD-FE29A8E792BE}" type="datetimeFigureOut">
              <a:rPr lang="cs-CZ" smtClean="0"/>
              <a:t>10.12.2014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D258-115C-4FF5-88DD-870A956898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958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7D16A-7718-4794-B0AD-FE29A8E792BE}" type="datetimeFigureOut">
              <a:rPr lang="cs-CZ" smtClean="0"/>
              <a:t>10.12.2014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D258-115C-4FF5-88DD-870A956898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0001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7D16A-7718-4794-B0AD-FE29A8E792BE}" type="datetimeFigureOut">
              <a:rPr lang="cs-CZ" smtClean="0"/>
              <a:t>10.12.2014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BD258-115C-4FF5-88DD-870A956898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963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ac24.cz/zpravy-ze-sveta/5191-andele-v-pekle-fotograf-zachycuje-pracujici-deti-v-bangladesi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2420888"/>
            <a:ext cx="9144000" cy="1470025"/>
          </a:xfrm>
          <a:solidFill>
            <a:srgbClr val="00B050"/>
          </a:solidFill>
        </p:spPr>
        <p:txBody>
          <a:bodyPr>
            <a:noAutofit/>
          </a:bodyPr>
          <a:lstStyle/>
          <a:p>
            <a:r>
              <a:rPr lang="cs-CZ" dirty="0" smtClean="0"/>
              <a:t>HOSPODÁŘSKÉ PROBLÉMY</a:t>
            </a:r>
            <a:br>
              <a:rPr lang="cs-CZ" dirty="0" smtClean="0"/>
            </a:br>
            <a:r>
              <a:rPr lang="cs-CZ" dirty="0" smtClean="0"/>
              <a:t>SOUČASNÉHO SVĚTA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9710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.mf.cz/110/699/2-Nove_migracni_trasy_Evropan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05425" cy="380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4517" y="77514"/>
            <a:ext cx="247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Změna migrační proudů </a:t>
            </a:r>
            <a:endParaRPr lang="cs-CZ" dirty="0"/>
          </a:p>
        </p:txBody>
      </p:sp>
      <p:pic>
        <p:nvPicPr>
          <p:cNvPr id="1028" name="Picture 4" descr="http://i.idnes.cz/12/011/cl6/JB4064fe_tei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216" y="3429000"/>
            <a:ext cx="5430783" cy="3448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3713216" y="6453336"/>
            <a:ext cx="4165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Nezaměstnanost a schopnost najít si práci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432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9087791" cy="6086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846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6250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std3.ru/ab/42/1412718322-ab428a8b589e3a3cee45b8d44615039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514" y="3140968"/>
            <a:ext cx="5909795" cy="3931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10166" y="183316"/>
            <a:ext cx="1393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Dětská práce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6516216" y="3172326"/>
            <a:ext cx="2508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Práce za minimální mzdu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719604" y="17061"/>
            <a:ext cx="2101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hlinkClick r:id="rId4"/>
              </a:rPr>
              <a:t>Foto: Andělé v pekle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4816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2588"/>
            <a:ext cx="9144000" cy="767292"/>
          </a:xfrm>
          <a:solidFill>
            <a:srgbClr val="00B050"/>
          </a:solidFill>
        </p:spPr>
        <p:txBody>
          <a:bodyPr/>
          <a:lstStyle/>
          <a:p>
            <a:r>
              <a:rPr lang="cs-CZ" dirty="0" smtClean="0"/>
              <a:t>Klasifikace problémů: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-5471" y="908720"/>
            <a:ext cx="9036496" cy="5832648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cs-CZ" sz="2000" b="1" i="1" dirty="0" smtClean="0"/>
              <a:t>zaostalost rozvojových zemí </a:t>
            </a:r>
            <a:r>
              <a:rPr lang="cs-CZ" sz="2000" dirty="0" smtClean="0"/>
              <a:t>(nerovnost bohatý sever a chudý jih)</a:t>
            </a:r>
          </a:p>
          <a:p>
            <a:pPr>
              <a:buFontTx/>
              <a:buChar char="-"/>
            </a:pPr>
            <a:r>
              <a:rPr lang="cs-CZ" sz="2000" b="1" i="1" dirty="0" smtClean="0"/>
              <a:t>zadluženost států světa </a:t>
            </a:r>
            <a:r>
              <a:rPr lang="cs-CZ" sz="2000" dirty="0" smtClean="0"/>
              <a:t>(dluhová krize, světová hospodářský krize)</a:t>
            </a:r>
          </a:p>
          <a:p>
            <a:pPr>
              <a:buFontTx/>
              <a:buChar char="-"/>
            </a:pPr>
            <a:r>
              <a:rPr lang="cs-CZ" sz="2000" b="1" i="1" dirty="0" smtClean="0"/>
              <a:t>globální problém chudoby </a:t>
            </a:r>
            <a:r>
              <a:rPr lang="cs-CZ" sz="2000" dirty="0" smtClean="0"/>
              <a:t>(práce dětí, minimální mzda – novodobé otrokářství, nedůstojné pracovní podmínky x fair </a:t>
            </a:r>
            <a:r>
              <a:rPr lang="cs-CZ" sz="2000" dirty="0" err="1" smtClean="0"/>
              <a:t>trade</a:t>
            </a:r>
            <a:r>
              <a:rPr lang="cs-CZ" sz="2000" dirty="0" smtClean="0"/>
              <a:t>)</a:t>
            </a:r>
          </a:p>
          <a:p>
            <a:pPr>
              <a:buFontTx/>
              <a:buChar char="-"/>
            </a:pPr>
            <a:r>
              <a:rPr lang="cs-CZ" sz="2000" b="1" i="1" dirty="0" smtClean="0"/>
              <a:t>nová geografie světového obchodu </a:t>
            </a:r>
            <a:r>
              <a:rPr lang="cs-CZ" sz="2000" dirty="0" smtClean="0"/>
              <a:t>(sílící vliv Asie)</a:t>
            </a:r>
          </a:p>
          <a:p>
            <a:pPr>
              <a:buFontTx/>
              <a:buChar char="-"/>
            </a:pPr>
            <a:r>
              <a:rPr lang="cs-CZ" sz="2000" b="1" i="1" dirty="0" smtClean="0"/>
              <a:t>globální problém války a terorismu </a:t>
            </a:r>
            <a:r>
              <a:rPr lang="cs-CZ" sz="2000" dirty="0" smtClean="0"/>
              <a:t>(výdaje na zbrojení, sankce a válečné reparace, pomoc ve válečných situacích)</a:t>
            </a:r>
          </a:p>
          <a:p>
            <a:pPr>
              <a:buFontTx/>
              <a:buChar char="-"/>
            </a:pPr>
            <a:r>
              <a:rPr lang="cs-CZ" sz="2000" b="1" i="1" dirty="0" smtClean="0"/>
              <a:t>populační problém </a:t>
            </a:r>
            <a:r>
              <a:rPr lang="cs-CZ" sz="2000" dirty="0" smtClean="0"/>
              <a:t>(přelidněnost, stárnutí populace, migrace, rozmístění obyvatel)</a:t>
            </a:r>
          </a:p>
          <a:p>
            <a:pPr>
              <a:buFontTx/>
              <a:buChar char="-"/>
            </a:pPr>
            <a:r>
              <a:rPr lang="cs-CZ" sz="2000" b="1" i="1" dirty="0" err="1" smtClean="0"/>
              <a:t>gendrový</a:t>
            </a:r>
            <a:r>
              <a:rPr lang="cs-CZ" sz="2000" b="1" i="1" dirty="0" smtClean="0"/>
              <a:t> problém </a:t>
            </a:r>
            <a:r>
              <a:rPr lang="cs-CZ" sz="2000" dirty="0" smtClean="0"/>
              <a:t>(rozdíl v příjmech mužů a žen, pracovní příležitost, mateřská, postavení žen ve společnosti)</a:t>
            </a:r>
          </a:p>
          <a:p>
            <a:pPr>
              <a:buFontTx/>
              <a:buChar char="-"/>
            </a:pPr>
            <a:r>
              <a:rPr lang="cs-CZ" sz="2000" b="1" i="1" dirty="0" smtClean="0"/>
              <a:t>nezaměstnanost</a:t>
            </a:r>
            <a:r>
              <a:rPr lang="cs-CZ" sz="2000" dirty="0" smtClean="0"/>
              <a:t> (podíl nezaměstnanosti dle věku, světová hospodářská krize a hypoteční krize, nezaměstnanost jako příčina migrace, vzdělanost a rekvalifikace)</a:t>
            </a:r>
          </a:p>
          <a:p>
            <a:pPr>
              <a:buFontTx/>
              <a:buChar char="-"/>
            </a:pPr>
            <a:r>
              <a:rPr lang="cs-CZ" sz="2000" b="1" i="1" dirty="0" smtClean="0"/>
              <a:t>potravinová krize </a:t>
            </a:r>
            <a:r>
              <a:rPr lang="cs-CZ" sz="2000" dirty="0" smtClean="0"/>
              <a:t>(podvýživa, nemoci, příčiny hladu způsobené lidskou činností – degradace půdy způsobená zemědělstvím, globální oteplování, ceny surovin…)</a:t>
            </a:r>
          </a:p>
          <a:p>
            <a:pPr>
              <a:buFontTx/>
              <a:buChar char="-"/>
            </a:pPr>
            <a:r>
              <a:rPr lang="cs-CZ" sz="2000" b="1" i="1" dirty="0" smtClean="0"/>
              <a:t>energetický a surovinový problém </a:t>
            </a:r>
            <a:r>
              <a:rPr lang="cs-CZ" sz="2000" dirty="0" smtClean="0"/>
              <a:t>(zvyšování potřeby energie a surovinových zdrojů, nedostatek zdrojů, těžba v rozvojových zemí, surovinové problémy)</a:t>
            </a:r>
          </a:p>
          <a:p>
            <a:pPr>
              <a:buFontTx/>
              <a:buChar char="-"/>
            </a:pPr>
            <a:r>
              <a:rPr lang="cs-CZ" sz="2000" b="1" i="1" dirty="0" smtClean="0"/>
              <a:t>environmentální problém </a:t>
            </a:r>
            <a:r>
              <a:rPr lang="cs-CZ" sz="2000" dirty="0" smtClean="0"/>
              <a:t>(devastace biologického bohatství, zmenšující se přírodní zdroje, ekologické havárie atd.)</a:t>
            </a:r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9793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215</Words>
  <Application>Microsoft Office PowerPoint</Application>
  <PresentationFormat>Předvádění na obrazovce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Motiv systému Office</vt:lpstr>
      <vt:lpstr>HOSPODÁŘSKÉ PROBLÉMY SOUČASNÉHO SVĚTA</vt:lpstr>
      <vt:lpstr>Prezentace aplikace PowerPoint</vt:lpstr>
      <vt:lpstr>Prezentace aplikace PowerPoint</vt:lpstr>
      <vt:lpstr>Prezentace aplikace PowerPoint</vt:lpstr>
      <vt:lpstr>Klasifikace problémů: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HOSPODÁŘSKÉ PROBLÉMY SOUČASNÉHO SVĚTA</dc:title>
  <dc:creator>Uživatel</dc:creator>
  <cp:lastModifiedBy>Uživatel</cp:lastModifiedBy>
  <cp:revision>9</cp:revision>
  <dcterms:created xsi:type="dcterms:W3CDTF">2014-12-03T16:55:00Z</dcterms:created>
  <dcterms:modified xsi:type="dcterms:W3CDTF">2014-12-10T17:17:37Z</dcterms:modified>
</cp:coreProperties>
</file>