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15C5D-2082-446A-B6E8-C3AB51FB1DB4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3907C-7507-44BE-9429-EA2570DE0B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7511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3907C-7507-44BE-9429-EA2570DE0B1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9997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17C1-C8E8-407E-9F30-DEEA5237E8E5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D823B-E5EC-4B48-8D79-649187090F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3310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17C1-C8E8-407E-9F30-DEEA5237E8E5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D823B-E5EC-4B48-8D79-649187090F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95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17C1-C8E8-407E-9F30-DEEA5237E8E5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D823B-E5EC-4B48-8D79-649187090F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6952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17C1-C8E8-407E-9F30-DEEA5237E8E5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D823B-E5EC-4B48-8D79-649187090F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8593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17C1-C8E8-407E-9F30-DEEA5237E8E5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D823B-E5EC-4B48-8D79-649187090F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255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17C1-C8E8-407E-9F30-DEEA5237E8E5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D823B-E5EC-4B48-8D79-649187090F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9728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17C1-C8E8-407E-9F30-DEEA5237E8E5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D823B-E5EC-4B48-8D79-649187090F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418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17C1-C8E8-407E-9F30-DEEA5237E8E5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D823B-E5EC-4B48-8D79-649187090F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6106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17C1-C8E8-407E-9F30-DEEA5237E8E5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D823B-E5EC-4B48-8D79-649187090F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611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17C1-C8E8-407E-9F30-DEEA5237E8E5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D823B-E5EC-4B48-8D79-649187090F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4035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17C1-C8E8-407E-9F30-DEEA5237E8E5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D823B-E5EC-4B48-8D79-649187090F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425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317C1-C8E8-407E-9F30-DEEA5237E8E5}" type="datetimeFigureOut">
              <a:rPr lang="cs-CZ" smtClean="0"/>
              <a:t>8.1.2014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D823B-E5EC-4B48-8D79-649187090F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640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Vstupní zařízení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43608" y="4005064"/>
            <a:ext cx="7200800" cy="622920"/>
          </a:xfrm>
        </p:spPr>
        <p:txBody>
          <a:bodyPr/>
          <a:lstStyle/>
          <a:p>
            <a:r>
              <a:rPr lang="cs-CZ" dirty="0" smtClean="0"/>
              <a:t>je hardware, kterým počítač pořizuje data.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3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PC využívá: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412776"/>
            <a:ext cx="9036496" cy="4525963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cs-CZ" dirty="0" smtClean="0"/>
              <a:t>textová vstupní zařízení (počítačová klávesnice, rozpoznávání znaků, rozpoznávání řeči)</a:t>
            </a:r>
          </a:p>
          <a:p>
            <a:pPr marL="514350" indent="-514350">
              <a:buAutoNum type="alphaLcParenR"/>
            </a:pPr>
            <a:r>
              <a:rPr lang="cs-CZ" dirty="0" smtClean="0"/>
              <a:t>zařízení s ukazatelem (počítačová myš, touchpad, dotyková obrazovka)</a:t>
            </a:r>
          </a:p>
          <a:p>
            <a:pPr marL="514350" indent="-514350">
              <a:buAutoNum type="alphaLcParenR"/>
            </a:pPr>
            <a:r>
              <a:rPr lang="cs-CZ" dirty="0" smtClean="0"/>
              <a:t>herní zařízení (joystick, </a:t>
            </a:r>
            <a:r>
              <a:rPr lang="cs-CZ" dirty="0" err="1" smtClean="0"/>
              <a:t>gamepad</a:t>
            </a:r>
            <a:r>
              <a:rPr lang="cs-CZ" dirty="0" smtClean="0"/>
              <a:t>, volant)</a:t>
            </a:r>
          </a:p>
          <a:p>
            <a:pPr marL="514350" indent="-514350">
              <a:buAutoNum type="alphaLcParenR"/>
            </a:pPr>
            <a:r>
              <a:rPr lang="cs-CZ" dirty="0" smtClean="0"/>
              <a:t>zařízení snímající obraz a zvuk (scanner, webová kamera, videokamera, mikrofon, čtečka)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040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0/0a/Touchpad_-_Trackpoint.jpg/220px-Touchpad_-_Track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25" y="404664"/>
            <a:ext cx="2592288" cy="223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467544" y="75982"/>
            <a:ext cx="218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Notebook - touchpad</a:t>
            </a:r>
            <a:endParaRPr lang="cs-CZ" dirty="0"/>
          </a:p>
        </p:txBody>
      </p:sp>
      <p:pic>
        <p:nvPicPr>
          <p:cNvPr id="1028" name="Picture 4" descr="http://upload.wikimedia.org/wikipedia/commons/thumb/d/d7/Tablet-apple-ipad.svg/220px-Tablet-apple-ipa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713" y="458068"/>
            <a:ext cx="2952328" cy="295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3065326" y="102016"/>
            <a:ext cx="2834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Tablet – dotyková obrazovka</a:t>
            </a:r>
            <a:endParaRPr lang="cs-CZ" dirty="0"/>
          </a:p>
        </p:txBody>
      </p:sp>
      <p:pic>
        <p:nvPicPr>
          <p:cNvPr id="1030" name="Picture 6" descr="http://upload.wikimedia.org/wikipedia/commons/thumb/4/46/SNES_controller.jpg/220px-SNES_controll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81128"/>
            <a:ext cx="2765492" cy="175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494006" y="4077072"/>
            <a:ext cx="3511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Gameped</a:t>
            </a:r>
            <a:r>
              <a:rPr lang="cs-CZ" dirty="0" smtClean="0"/>
              <a:t> – ovladač herních konzolí</a:t>
            </a:r>
            <a:endParaRPr lang="cs-CZ" dirty="0"/>
          </a:p>
        </p:txBody>
      </p:sp>
      <p:pic>
        <p:nvPicPr>
          <p:cNvPr id="1032" name="Picture 8" descr="http://upload.wikimedia.org/wikipedia/commons/2/2d/Creative.webca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51166"/>
            <a:ext cx="203835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589743" y="1524061"/>
            <a:ext cx="1315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Webkamera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18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Výstupní zařízení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je hardware, který předává data od počítače k uživateli.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182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PC využívá: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cs-CZ" dirty="0" smtClean="0"/>
              <a:t>grafické zařízení: monitor, projektor, plotter, tiskárna, GPS navigace aj.</a:t>
            </a:r>
          </a:p>
          <a:p>
            <a:pPr marL="514350" indent="-514350">
              <a:buAutoNum type="alphaLcParenR"/>
            </a:pPr>
            <a:r>
              <a:rPr lang="cs-CZ" dirty="0" smtClean="0"/>
              <a:t>audio zařízení: reproduktory, sluchátka</a:t>
            </a:r>
          </a:p>
          <a:p>
            <a:pPr marL="514350" indent="-514350">
              <a:buAutoNum type="alphaLcParenR"/>
            </a:pPr>
            <a:endParaRPr lang="cs-CZ" dirty="0"/>
          </a:p>
        </p:txBody>
      </p:sp>
      <p:pic>
        <p:nvPicPr>
          <p:cNvPr id="2052" name="Picture 4" descr="http://upload.wikimedia.org/wikipedia/commons/thumb/f/f5/Plotter_Gerber_Infinity.jpg/320px-Plotter_Gerber_Infin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00" y="3573016"/>
            <a:ext cx="3336032" cy="250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upload.wikimedia.org/wikipedia/commons/thumb/7/74/Headphones_with_Microphone.jpg/320px-Headphones_with_Micropho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43137"/>
            <a:ext cx="3408040" cy="2556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671625" y="6196662"/>
            <a:ext cx="3688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Plotter umožňuje velkoformátový tisk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5004048" y="6099168"/>
            <a:ext cx="3468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Kombinace vstupního (mikrofon) a </a:t>
            </a:r>
          </a:p>
          <a:p>
            <a:r>
              <a:rPr lang="cs-CZ" dirty="0" smtClean="0"/>
              <a:t>výstupního (sluchátka) zařízení.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870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131</Words>
  <Application>Microsoft Office PowerPoint</Application>
  <PresentationFormat>Předvádění na obrazovce (4:3)</PresentationFormat>
  <Paragraphs>20</Paragraphs>
  <Slides>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systému Office</vt:lpstr>
      <vt:lpstr>Vstupní zařízení </vt:lpstr>
      <vt:lpstr>PC využívá:</vt:lpstr>
      <vt:lpstr>Prezentace aplikace PowerPoint</vt:lpstr>
      <vt:lpstr>Výstupní zařízení</vt:lpstr>
      <vt:lpstr>PC využívá: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Vstupní zařízení </dc:title>
  <dc:creator>Uživatel</dc:creator>
  <cp:lastModifiedBy>Uživatel</cp:lastModifiedBy>
  <cp:revision>4</cp:revision>
  <dcterms:created xsi:type="dcterms:W3CDTF">2014-01-08T19:02:34Z</dcterms:created>
  <dcterms:modified xsi:type="dcterms:W3CDTF">2014-01-08T19:30:23Z</dcterms:modified>
</cp:coreProperties>
</file>