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EC571-EE72-4D8A-A8E4-7110CA8C5AE7}" type="datetimeFigureOut">
              <a:rPr lang="cs-CZ" smtClean="0"/>
              <a:t>21.9.2013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13D4A-D5CB-42EB-B0EF-272DC4690A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3471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EC571-EE72-4D8A-A8E4-7110CA8C5AE7}" type="datetimeFigureOut">
              <a:rPr lang="cs-CZ" smtClean="0"/>
              <a:t>21.9.2013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13D4A-D5CB-42EB-B0EF-272DC4690A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8200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EC571-EE72-4D8A-A8E4-7110CA8C5AE7}" type="datetimeFigureOut">
              <a:rPr lang="cs-CZ" smtClean="0"/>
              <a:t>21.9.2013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13D4A-D5CB-42EB-B0EF-272DC4690A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345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EC571-EE72-4D8A-A8E4-7110CA8C5AE7}" type="datetimeFigureOut">
              <a:rPr lang="cs-CZ" smtClean="0"/>
              <a:t>21.9.2013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13D4A-D5CB-42EB-B0EF-272DC4690A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5977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EC571-EE72-4D8A-A8E4-7110CA8C5AE7}" type="datetimeFigureOut">
              <a:rPr lang="cs-CZ" smtClean="0"/>
              <a:t>21.9.2013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13D4A-D5CB-42EB-B0EF-272DC4690A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0332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EC571-EE72-4D8A-A8E4-7110CA8C5AE7}" type="datetimeFigureOut">
              <a:rPr lang="cs-CZ" smtClean="0"/>
              <a:t>21.9.2013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13D4A-D5CB-42EB-B0EF-272DC4690A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824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EC571-EE72-4D8A-A8E4-7110CA8C5AE7}" type="datetimeFigureOut">
              <a:rPr lang="cs-CZ" smtClean="0"/>
              <a:t>21.9.2013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13D4A-D5CB-42EB-B0EF-272DC4690A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5400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EC571-EE72-4D8A-A8E4-7110CA8C5AE7}" type="datetimeFigureOut">
              <a:rPr lang="cs-CZ" smtClean="0"/>
              <a:t>21.9.2013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13D4A-D5CB-42EB-B0EF-272DC4690A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4477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EC571-EE72-4D8A-A8E4-7110CA8C5AE7}" type="datetimeFigureOut">
              <a:rPr lang="cs-CZ" smtClean="0"/>
              <a:t>21.9.2013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13D4A-D5CB-42EB-B0EF-272DC4690A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9489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EC571-EE72-4D8A-A8E4-7110CA8C5AE7}" type="datetimeFigureOut">
              <a:rPr lang="cs-CZ" smtClean="0"/>
              <a:t>21.9.2013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13D4A-D5CB-42EB-B0EF-272DC4690A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266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EC571-EE72-4D8A-A8E4-7110CA8C5AE7}" type="datetimeFigureOut">
              <a:rPr lang="cs-CZ" smtClean="0"/>
              <a:t>21.9.2013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13D4A-D5CB-42EB-B0EF-272DC4690A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7121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EC571-EE72-4D8A-A8E4-7110CA8C5AE7}" type="datetimeFigureOut">
              <a:rPr lang="cs-CZ" smtClean="0"/>
              <a:t>21.9.2013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13D4A-D5CB-42EB-B0EF-272DC4690A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4447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2492896"/>
            <a:ext cx="9144000" cy="1470025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Složky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86271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5. Soubor ve složce můžeš dále editovat </a:t>
            </a:r>
            <a:endParaRPr lang="cs-CZ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6998742" cy="5106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589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722" y="1124744"/>
            <a:ext cx="6810375" cy="550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0277"/>
            <a:ext cx="9144000" cy="1143000"/>
          </a:xfrm>
        </p:spPr>
        <p:txBody>
          <a:bodyPr/>
          <a:lstStyle/>
          <a:p>
            <a:r>
              <a:rPr lang="cs-CZ" dirty="0" smtClean="0"/>
              <a:t>1. Hlavní nabídka START - </a:t>
            </a:r>
            <a:r>
              <a:rPr lang="cs-CZ" dirty="0" err="1" smtClean="0"/>
              <a:t>Dokumety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12282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47314"/>
            <a:ext cx="7799462" cy="5810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1488" y="0"/>
            <a:ext cx="9145488" cy="908720"/>
          </a:xfrm>
        </p:spPr>
        <p:txBody>
          <a:bodyPr/>
          <a:lstStyle/>
          <a:p>
            <a:r>
              <a:rPr lang="cs-CZ" dirty="0" smtClean="0"/>
              <a:t>2. Kliknutím myši – Nový - Složka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88725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cs-CZ" dirty="0" smtClean="0"/>
              <a:t>3. Editace složky</a:t>
            </a:r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78237"/>
            <a:ext cx="8284705" cy="587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5341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2204864"/>
            <a:ext cx="9144000" cy="1470025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Soubory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2374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cs-CZ" dirty="0" smtClean="0"/>
              <a:t>1. Vytvořte v aplikaci malování obrázek</a:t>
            </a:r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826" y="1484784"/>
            <a:ext cx="6276975" cy="567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2489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35024" y="0"/>
            <a:ext cx="9179024" cy="1143000"/>
          </a:xfrm>
        </p:spPr>
        <p:txBody>
          <a:bodyPr/>
          <a:lstStyle/>
          <a:p>
            <a:r>
              <a:rPr lang="cs-CZ" dirty="0" smtClean="0"/>
              <a:t>2. Ten uložte – vyberte </a:t>
            </a:r>
            <a:r>
              <a:rPr lang="cs-CZ" dirty="0" err="1" smtClean="0"/>
              <a:t>fomát</a:t>
            </a:r>
            <a:endParaRPr lang="cs-C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8760"/>
            <a:ext cx="6248400" cy="539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4461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0" y="10277"/>
            <a:ext cx="9141229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3. Soubor popište, najděte cestu ke složce</a:t>
            </a:r>
            <a:endParaRPr lang="cs-CZ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600" y="1700808"/>
            <a:ext cx="6962775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6214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cs-CZ" dirty="0" smtClean="0"/>
              <a:t>4. Složku otevřete a soubor uložte</a:t>
            </a:r>
            <a:endParaRPr lang="cs-CZ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37" y="1772816"/>
            <a:ext cx="6867525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927775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59</Words>
  <Application>Microsoft Office PowerPoint</Application>
  <PresentationFormat>Předvádění na obrazovce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systému Office</vt:lpstr>
      <vt:lpstr>Složky</vt:lpstr>
      <vt:lpstr>1. Hlavní nabídka START - Dokumety</vt:lpstr>
      <vt:lpstr>2. Kliknutím myši – Nový - Složka</vt:lpstr>
      <vt:lpstr>3. Editace složky</vt:lpstr>
      <vt:lpstr>Soubory</vt:lpstr>
      <vt:lpstr>1. Vytvořte v aplikaci malování obrázek</vt:lpstr>
      <vt:lpstr>2. Ten uložte – vyberte fomát</vt:lpstr>
      <vt:lpstr>3. Soubor popište, najděte cestu ke složce</vt:lpstr>
      <vt:lpstr>4. Složku otevřete a soubor uložte</vt:lpstr>
      <vt:lpstr>5. Soubor ve složce můžeš dále editovat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Složky</dc:title>
  <dc:creator>PC</dc:creator>
  <cp:lastModifiedBy>PC</cp:lastModifiedBy>
  <cp:revision>2</cp:revision>
  <dcterms:created xsi:type="dcterms:W3CDTF">2013-09-21T13:23:55Z</dcterms:created>
  <dcterms:modified xsi:type="dcterms:W3CDTF">2013-09-21T13:44:11Z</dcterms:modified>
</cp:coreProperties>
</file>