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272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40A77-6A41-4AB5-A88F-5698AEB55FF8}" type="datetimeFigureOut">
              <a:rPr lang="cs-CZ" smtClean="0"/>
              <a:t>9.9.2013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B77B5-4E00-4CF2-A445-0BACD7FD3FD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0386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40A77-6A41-4AB5-A88F-5698AEB55FF8}" type="datetimeFigureOut">
              <a:rPr lang="cs-CZ" smtClean="0"/>
              <a:t>9.9.2013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B77B5-4E00-4CF2-A445-0BACD7FD3FD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972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40A77-6A41-4AB5-A88F-5698AEB55FF8}" type="datetimeFigureOut">
              <a:rPr lang="cs-CZ" smtClean="0"/>
              <a:t>9.9.2013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B77B5-4E00-4CF2-A445-0BACD7FD3FD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5164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40A77-6A41-4AB5-A88F-5698AEB55FF8}" type="datetimeFigureOut">
              <a:rPr lang="cs-CZ" smtClean="0"/>
              <a:t>9.9.2013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B77B5-4E00-4CF2-A445-0BACD7FD3FD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557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40A77-6A41-4AB5-A88F-5698AEB55FF8}" type="datetimeFigureOut">
              <a:rPr lang="cs-CZ" smtClean="0"/>
              <a:t>9.9.2013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B77B5-4E00-4CF2-A445-0BACD7FD3FD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9116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40A77-6A41-4AB5-A88F-5698AEB55FF8}" type="datetimeFigureOut">
              <a:rPr lang="cs-CZ" smtClean="0"/>
              <a:t>9.9.2013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B77B5-4E00-4CF2-A445-0BACD7FD3FD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5512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40A77-6A41-4AB5-A88F-5698AEB55FF8}" type="datetimeFigureOut">
              <a:rPr lang="cs-CZ" smtClean="0"/>
              <a:t>9.9.2013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B77B5-4E00-4CF2-A445-0BACD7FD3FD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8122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40A77-6A41-4AB5-A88F-5698AEB55FF8}" type="datetimeFigureOut">
              <a:rPr lang="cs-CZ" smtClean="0"/>
              <a:t>9.9.2013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B77B5-4E00-4CF2-A445-0BACD7FD3FD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20040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40A77-6A41-4AB5-A88F-5698AEB55FF8}" type="datetimeFigureOut">
              <a:rPr lang="cs-CZ" smtClean="0"/>
              <a:t>9.9.2013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B77B5-4E00-4CF2-A445-0BACD7FD3FD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3821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40A77-6A41-4AB5-A88F-5698AEB55FF8}" type="datetimeFigureOut">
              <a:rPr lang="cs-CZ" smtClean="0"/>
              <a:t>9.9.2013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B77B5-4E00-4CF2-A445-0BACD7FD3FD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7446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40A77-6A41-4AB5-A88F-5698AEB55FF8}" type="datetimeFigureOut">
              <a:rPr lang="cs-CZ" smtClean="0"/>
              <a:t>9.9.2013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B77B5-4E00-4CF2-A445-0BACD7FD3FD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61088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840A77-6A41-4AB5-A88F-5698AEB55FF8}" type="datetimeFigureOut">
              <a:rPr lang="cs-CZ" smtClean="0"/>
              <a:t>9.9.2013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B77B5-4E00-4CF2-A445-0BACD7FD3FD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692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0" y="2852936"/>
            <a:ext cx="9144000" cy="1470025"/>
          </a:xfrm>
          <a:solidFill>
            <a:schemeClr val="accent1"/>
          </a:solidFill>
        </p:spPr>
        <p:txBody>
          <a:bodyPr/>
          <a:lstStyle/>
          <a:p>
            <a:r>
              <a:rPr lang="cs-CZ" dirty="0" smtClean="0"/>
              <a:t>PROSTŘEDÍ POČÍTAČE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3777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" y="620688"/>
            <a:ext cx="9173210" cy="573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Přímá spojnice se šipkou 4"/>
          <p:cNvCxnSpPr/>
          <p:nvPr/>
        </p:nvCxnSpPr>
        <p:spPr>
          <a:xfrm flipH="1">
            <a:off x="539552" y="404664"/>
            <a:ext cx="2736304" cy="28803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ovéPole 6"/>
          <p:cNvSpPr txBox="1"/>
          <p:nvPr/>
        </p:nvSpPr>
        <p:spPr>
          <a:xfrm>
            <a:off x="3203848" y="85038"/>
            <a:ext cx="2550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i</a:t>
            </a:r>
            <a:r>
              <a:rPr lang="cs-CZ" dirty="0" smtClean="0"/>
              <a:t>kony aplikací (programů)</a:t>
            </a:r>
            <a:endParaRPr lang="cs-CZ" dirty="0"/>
          </a:p>
        </p:txBody>
      </p:sp>
      <p:cxnSp>
        <p:nvCxnSpPr>
          <p:cNvPr id="9" name="Přímá spojnice se šipkou 8"/>
          <p:cNvCxnSpPr/>
          <p:nvPr/>
        </p:nvCxnSpPr>
        <p:spPr>
          <a:xfrm flipH="1">
            <a:off x="755576" y="404664"/>
            <a:ext cx="216024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ovéPole 9"/>
          <p:cNvSpPr txBox="1"/>
          <p:nvPr/>
        </p:nvSpPr>
        <p:spPr>
          <a:xfrm>
            <a:off x="755576" y="53449"/>
            <a:ext cx="748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složka</a:t>
            </a:r>
            <a:endParaRPr lang="cs-CZ" dirty="0"/>
          </a:p>
        </p:txBody>
      </p:sp>
      <p:cxnSp>
        <p:nvCxnSpPr>
          <p:cNvPr id="12" name="Přímá spojnice se šipkou 11"/>
          <p:cNvCxnSpPr/>
          <p:nvPr/>
        </p:nvCxnSpPr>
        <p:spPr>
          <a:xfrm flipH="1">
            <a:off x="971600" y="404664"/>
            <a:ext cx="1224136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ovéPole 12"/>
          <p:cNvSpPr txBox="1"/>
          <p:nvPr/>
        </p:nvSpPr>
        <p:spPr>
          <a:xfrm>
            <a:off x="2031307" y="59691"/>
            <a:ext cx="8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soubor</a:t>
            </a:r>
            <a:endParaRPr lang="cs-CZ" dirty="0"/>
          </a:p>
        </p:txBody>
      </p:sp>
      <p:cxnSp>
        <p:nvCxnSpPr>
          <p:cNvPr id="15" name="Přímá spojnice se šipkou 14"/>
          <p:cNvCxnSpPr/>
          <p:nvPr/>
        </p:nvCxnSpPr>
        <p:spPr>
          <a:xfrm flipH="1">
            <a:off x="5940152" y="404664"/>
            <a:ext cx="432048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ovéPole 15"/>
          <p:cNvSpPr txBox="1"/>
          <p:nvPr/>
        </p:nvSpPr>
        <p:spPr>
          <a:xfrm>
            <a:off x="6178858" y="103763"/>
            <a:ext cx="1664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pracovní plocha</a:t>
            </a:r>
            <a:endParaRPr lang="cs-CZ" dirty="0"/>
          </a:p>
        </p:txBody>
      </p:sp>
      <p:sp>
        <p:nvSpPr>
          <p:cNvPr id="17" name="Obdélník 16"/>
          <p:cNvSpPr/>
          <p:nvPr/>
        </p:nvSpPr>
        <p:spPr>
          <a:xfrm>
            <a:off x="0" y="6093296"/>
            <a:ext cx="9144000" cy="2606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19" name="Přímá spojnice 18"/>
          <p:cNvCxnSpPr/>
          <p:nvPr/>
        </p:nvCxnSpPr>
        <p:spPr>
          <a:xfrm flipV="1">
            <a:off x="5924496" y="6353944"/>
            <a:ext cx="0" cy="1714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ovéPole 19"/>
          <p:cNvSpPr txBox="1"/>
          <p:nvPr/>
        </p:nvSpPr>
        <p:spPr>
          <a:xfrm>
            <a:off x="5268654" y="6494459"/>
            <a:ext cx="1342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hlavní panel</a:t>
            </a:r>
            <a:endParaRPr lang="cs-CZ" dirty="0"/>
          </a:p>
        </p:txBody>
      </p:sp>
      <p:cxnSp>
        <p:nvCxnSpPr>
          <p:cNvPr id="22" name="Přímá spojnice se šipkou 21"/>
          <p:cNvCxnSpPr/>
          <p:nvPr/>
        </p:nvCxnSpPr>
        <p:spPr>
          <a:xfrm flipH="1" flipV="1">
            <a:off x="218032" y="6276699"/>
            <a:ext cx="144016" cy="3258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ovéPole 24"/>
          <p:cNvSpPr txBox="1"/>
          <p:nvPr/>
        </p:nvSpPr>
        <p:spPr>
          <a:xfrm>
            <a:off x="78052" y="6537671"/>
            <a:ext cx="1571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nabídka START</a:t>
            </a:r>
            <a:endParaRPr lang="cs-CZ" dirty="0"/>
          </a:p>
        </p:txBody>
      </p:sp>
      <p:cxnSp>
        <p:nvCxnSpPr>
          <p:cNvPr id="27" name="Přímá spojnice se šipkou 26"/>
          <p:cNvCxnSpPr/>
          <p:nvPr/>
        </p:nvCxnSpPr>
        <p:spPr>
          <a:xfrm flipH="1" flipV="1">
            <a:off x="2627784" y="6276699"/>
            <a:ext cx="360040" cy="3258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ovéPole 27"/>
          <p:cNvSpPr txBox="1"/>
          <p:nvPr/>
        </p:nvSpPr>
        <p:spPr>
          <a:xfrm>
            <a:off x="2873204" y="6537671"/>
            <a:ext cx="1863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spuštěné aplikace</a:t>
            </a:r>
            <a:endParaRPr lang="cs-CZ" dirty="0"/>
          </a:p>
        </p:txBody>
      </p:sp>
      <p:cxnSp>
        <p:nvCxnSpPr>
          <p:cNvPr id="30" name="Přímá spojnice se šipkou 29"/>
          <p:cNvCxnSpPr/>
          <p:nvPr/>
        </p:nvCxnSpPr>
        <p:spPr>
          <a:xfrm flipV="1">
            <a:off x="8316416" y="6276699"/>
            <a:ext cx="0" cy="2609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ovéPole 30"/>
          <p:cNvSpPr txBox="1"/>
          <p:nvPr/>
        </p:nvSpPr>
        <p:spPr>
          <a:xfrm>
            <a:off x="7192953" y="6525344"/>
            <a:ext cx="1951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oznamovací oblast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564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solidFill>
            <a:schemeClr val="accent1"/>
          </a:solidFill>
        </p:spPr>
        <p:txBody>
          <a:bodyPr/>
          <a:lstStyle/>
          <a:p>
            <a:r>
              <a:rPr lang="cs-CZ" dirty="0" smtClean="0"/>
              <a:t>SPOUŠTĚNÍ APLIKACÍ 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03648" y="4653136"/>
            <a:ext cx="6400800" cy="622920"/>
          </a:xfrm>
        </p:spPr>
        <p:txBody>
          <a:bodyPr/>
          <a:lstStyle/>
          <a:p>
            <a:r>
              <a:rPr lang="cs-CZ" dirty="0" smtClean="0"/>
              <a:t>NABÍDKA START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64507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9844"/>
            <a:ext cx="6858000" cy="428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1824" y="4941168"/>
            <a:ext cx="8318648" cy="191683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cs-CZ" dirty="0" smtClean="0"/>
              <a:t>Počítač obsahuje spoustu programů (aplikací), které za vás pracují, poskytují zábavu i ponaučení. Musíte je ale umět spustit, ukončit a zavřít. Nejčastěji najdete aplikace v nabídce START. Vyzkoušejte spustit aplikaci malování….</a:t>
            </a:r>
          </a:p>
          <a:p>
            <a:pPr marL="0" indent="0">
              <a:buNone/>
            </a:pPr>
            <a:r>
              <a:rPr lang="cs-CZ" dirty="0" smtClean="0"/>
              <a:t>Další možností je otvírání aplikací přes ikony na pracovní ploše.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35189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314" y="0"/>
            <a:ext cx="9139685" cy="1143000"/>
          </a:xfrm>
          <a:solidFill>
            <a:schemeClr val="accent1"/>
          </a:solidFill>
        </p:spPr>
        <p:txBody>
          <a:bodyPr/>
          <a:lstStyle/>
          <a:p>
            <a:r>
              <a:rPr lang="cs-CZ" dirty="0" smtClean="0"/>
              <a:t>ÚKOLY: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-3468" y="1340768"/>
            <a:ext cx="9147467" cy="5517232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cs-CZ" dirty="0" smtClean="0"/>
              <a:t> SPUSTĚNÍ APLIKACI MALOVÁNÍ. NAMALUJTE JEDNODUCHÝ OBRÁZEK OD RUKY (ČMÁRANICI, AUTO, KVĚTINU, SVŮJ PODPIS, DŮM ATD.)</a:t>
            </a:r>
          </a:p>
          <a:p>
            <a:pPr>
              <a:buFont typeface="Wingdings" pitchFamily="2" charset="2"/>
              <a:buChar char="ü"/>
            </a:pPr>
            <a:r>
              <a:rPr lang="cs-CZ" dirty="0"/>
              <a:t> </a:t>
            </a:r>
            <a:r>
              <a:rPr lang="cs-CZ" dirty="0" smtClean="0"/>
              <a:t>SPUŠTĚNÍ APLIKACE </a:t>
            </a:r>
            <a:r>
              <a:rPr lang="cs-CZ" dirty="0" err="1" smtClean="0"/>
              <a:t>WordPad</a:t>
            </a:r>
            <a:r>
              <a:rPr lang="cs-CZ" dirty="0" smtClean="0"/>
              <a:t>. NAPIŠTE NÁZVY JÍDEL, KTERÁ MÁTE RÁDI (POUŽÍVEJTE MEZERNÍK, ENTER, BEKSPACE)</a:t>
            </a:r>
          </a:p>
          <a:p>
            <a:pPr>
              <a:buFont typeface="Wingdings" pitchFamily="2" charset="2"/>
              <a:buChar char="ü"/>
            </a:pPr>
            <a:r>
              <a:rPr lang="cs-CZ" dirty="0"/>
              <a:t> </a:t>
            </a:r>
            <a:r>
              <a:rPr lang="cs-CZ" dirty="0" smtClean="0"/>
              <a:t>SPOUŠTĚNÍ APLIKACE KLAKULAČKA. VYPOČÍTEJTE: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	7*11*13=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1111*1111=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1:99=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co znamenají tlačítka C, zpět, co vypočítáte pomocí 	tlačítka 1/x (zadejte čísla 2, 10, 100, 3) a zmáčkni 1/x</a:t>
            </a:r>
          </a:p>
          <a:p>
            <a:pPr>
              <a:buFont typeface="Wingdings" pitchFamily="2" charset="2"/>
              <a:buChar char="ü"/>
            </a:pPr>
            <a:r>
              <a:rPr lang="cs-CZ" dirty="0"/>
              <a:t> </a:t>
            </a:r>
            <a:r>
              <a:rPr lang="cs-CZ" dirty="0" smtClean="0"/>
              <a:t>NYNÍ MÁTE SPUŠTĚNY TŘI APLIKACE PŘEPÍNEJTE MEZI NIMI, POSTUPNĚ APLIKACE UKONČETE.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47996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2780928"/>
            <a:ext cx="9144000" cy="1143000"/>
          </a:xfrm>
          <a:solidFill>
            <a:schemeClr val="accent1"/>
          </a:solidFill>
        </p:spPr>
        <p:txBody>
          <a:bodyPr/>
          <a:lstStyle/>
          <a:p>
            <a:r>
              <a:rPr lang="cs-CZ" dirty="0" smtClean="0"/>
              <a:t>OKNA APLIKACÍ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845957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065" y="548680"/>
            <a:ext cx="8572500" cy="598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Přímá spojnice se šipkou 3"/>
          <p:cNvCxnSpPr/>
          <p:nvPr/>
        </p:nvCxnSpPr>
        <p:spPr>
          <a:xfrm>
            <a:off x="8460432" y="26064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extovéPole 4"/>
          <p:cNvSpPr txBox="1"/>
          <p:nvPr/>
        </p:nvSpPr>
        <p:spPr>
          <a:xfrm>
            <a:off x="7268678" y="0"/>
            <a:ext cx="1875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ukončení aplikace</a:t>
            </a:r>
            <a:endParaRPr lang="cs-CZ" dirty="0"/>
          </a:p>
        </p:txBody>
      </p:sp>
      <p:cxnSp>
        <p:nvCxnSpPr>
          <p:cNvPr id="7" name="Přímá spojnice se šipkou 6"/>
          <p:cNvCxnSpPr/>
          <p:nvPr/>
        </p:nvCxnSpPr>
        <p:spPr>
          <a:xfrm>
            <a:off x="5652120" y="200681"/>
            <a:ext cx="2376264" cy="4132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ovéPole 8"/>
          <p:cNvSpPr txBox="1"/>
          <p:nvPr/>
        </p:nvSpPr>
        <p:spPr>
          <a:xfrm>
            <a:off x="3451718" y="16015"/>
            <a:ext cx="2334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ovládání velikosti okna</a:t>
            </a:r>
            <a:endParaRPr lang="cs-CZ" dirty="0"/>
          </a:p>
        </p:txBody>
      </p:sp>
      <p:cxnSp>
        <p:nvCxnSpPr>
          <p:cNvPr id="14" name="Přímá spojnice se šipkou 13"/>
          <p:cNvCxnSpPr>
            <a:stCxn id="15" idx="2"/>
          </p:cNvCxnSpPr>
          <p:nvPr/>
        </p:nvCxnSpPr>
        <p:spPr>
          <a:xfrm>
            <a:off x="750302" y="369332"/>
            <a:ext cx="221298" cy="5393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ovéPole 14"/>
          <p:cNvSpPr txBox="1"/>
          <p:nvPr/>
        </p:nvSpPr>
        <p:spPr>
          <a:xfrm>
            <a:off x="0" y="0"/>
            <a:ext cx="1500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panel nabídek</a:t>
            </a:r>
            <a:endParaRPr lang="cs-CZ" dirty="0"/>
          </a:p>
        </p:txBody>
      </p:sp>
      <p:cxnSp>
        <p:nvCxnSpPr>
          <p:cNvPr id="18" name="Přímá spojnice se šipkou 17"/>
          <p:cNvCxnSpPr/>
          <p:nvPr/>
        </p:nvCxnSpPr>
        <p:spPr>
          <a:xfrm>
            <a:off x="2627784" y="407314"/>
            <a:ext cx="1008112" cy="789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ovéPole 18"/>
          <p:cNvSpPr txBox="1"/>
          <p:nvPr/>
        </p:nvSpPr>
        <p:spPr>
          <a:xfrm>
            <a:off x="1763688" y="107340"/>
            <a:ext cx="1523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panel nástrojů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88454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-4223" y="2636912"/>
            <a:ext cx="9144000" cy="1143000"/>
          </a:xfrm>
          <a:solidFill>
            <a:schemeClr val="accent1"/>
          </a:solidFill>
        </p:spPr>
        <p:txBody>
          <a:bodyPr/>
          <a:lstStyle/>
          <a:p>
            <a:r>
              <a:rPr lang="cs-CZ" dirty="0" smtClean="0"/>
              <a:t>DIALOGOVÉ OKNO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322546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63" y="0"/>
            <a:ext cx="8582025" cy="597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17591" y="5987573"/>
            <a:ext cx="92822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 smtClean="0"/>
              <a:t>Když nám chce počítač něco důležitého sdělit nebo se něco zeptat, zobrazí se dialogové </a:t>
            </a:r>
          </a:p>
          <a:p>
            <a:r>
              <a:rPr lang="cs-CZ" sz="2000" dirty="0" smtClean="0"/>
              <a:t>okno. Vždy pozorně čtěte jakou akci provedete. Na co se ptá počítač v tomto případě?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112394736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172</Words>
  <Application>Microsoft Office PowerPoint</Application>
  <PresentationFormat>Předvádění na obrazovce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Motiv systému Office</vt:lpstr>
      <vt:lpstr>PROSTŘEDÍ POČÍTAČE</vt:lpstr>
      <vt:lpstr>Prezentace aplikace PowerPoint</vt:lpstr>
      <vt:lpstr>SPOUŠTĚNÍ APLIKACÍ </vt:lpstr>
      <vt:lpstr>Prezentace aplikace PowerPoint</vt:lpstr>
      <vt:lpstr>ÚKOLY:</vt:lpstr>
      <vt:lpstr>OKNA APLIKACÍ</vt:lpstr>
      <vt:lpstr>Prezentace aplikace PowerPoint</vt:lpstr>
      <vt:lpstr>DIALOGOVÉ OKNO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PROSTŘEDÍ POČÍTAČE</dc:title>
  <dc:creator>PC</dc:creator>
  <cp:lastModifiedBy>PC</cp:lastModifiedBy>
  <cp:revision>8</cp:revision>
  <dcterms:created xsi:type="dcterms:W3CDTF">2013-09-09T15:14:48Z</dcterms:created>
  <dcterms:modified xsi:type="dcterms:W3CDTF">2013-09-09T18:06:19Z</dcterms:modified>
</cp:coreProperties>
</file>