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387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8126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5027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2904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258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5229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13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8920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047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43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6051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C7946-5733-49F0-B2CC-128929EBE062}" type="datetimeFigureOut">
              <a:rPr lang="cs-CZ" smtClean="0"/>
              <a:t>26.9.2013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EB4FB-C647-4EBE-A2E7-20806C1D9A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476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st_of_Control_Panel_applets_(Windows)" TargetMode="External"/><Relationship Id="rId2" Type="http://schemas.openxmlformats.org/officeDocument/2006/relationships/hyperlink" Target="http://support.microsoft.com/kb/835644/c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1470025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Ovládací panel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8424936" cy="1752600"/>
          </a:xfrm>
        </p:spPr>
        <p:txBody>
          <a:bodyPr/>
          <a:lstStyle/>
          <a:p>
            <a:r>
              <a:rPr lang="cs-CZ" dirty="0" smtClean="0"/>
              <a:t>Pomocí něj změníte nastavení a přizpůsobíte funkčnost svého počítače.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357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8207"/>
            <a:ext cx="6086475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95536" y="6093296"/>
            <a:ext cx="8472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 smtClean="0"/>
              <a:t>Přes hlavní nabídku START můžete otevřít OVLÁDACÍ PANELY a měnit nastavení svého PC.</a:t>
            </a:r>
          </a:p>
          <a:p>
            <a:pPr algn="ctr"/>
            <a:r>
              <a:rPr lang="cs-CZ" b="1" dirty="0" smtClean="0">
                <a:solidFill>
                  <a:srgbClr val="FF0000"/>
                </a:solidFill>
              </a:rPr>
              <a:t>Pozor pokud si nejste jisti, požádejte o pomoc zkušenějšího uživatele!!!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4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62" y="692696"/>
            <a:ext cx="8658225" cy="584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2267744" y="169168"/>
            <a:ext cx="4014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Hlavní dialogové okno ovládacího panelu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143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836712"/>
            <a:ext cx="8677275" cy="577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2915815" y="404664"/>
            <a:ext cx="363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Rozšířená nabídka ovládacího panelu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308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42392" y="332656"/>
            <a:ext cx="7649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Přístup k ovládačům je možný i přes pracovní plochu – např. nastavení monitoru 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41164"/>
            <a:ext cx="199072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328765"/>
            <a:ext cx="6741272" cy="4548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65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95536" y="281810"/>
            <a:ext cx="8675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Přístup k ovládačům je možný i přes oznamovací oblast – např. nastavení síťových připojení </a:t>
            </a:r>
            <a:endParaRPr lang="cs-CZ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162" y="2204864"/>
            <a:ext cx="6623844" cy="4447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32459"/>
            <a:ext cx="38862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369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22516" y="0"/>
            <a:ext cx="9166515" cy="1143000"/>
          </a:xfrm>
          <a:solidFill>
            <a:schemeClr val="accent1"/>
          </a:solidFill>
        </p:spPr>
        <p:txBody>
          <a:bodyPr/>
          <a:lstStyle/>
          <a:p>
            <a:r>
              <a:rPr lang="cs-CZ" dirty="0" smtClean="0"/>
              <a:t>Další informace: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>
                <a:hlinkClick r:id="rId2"/>
              </a:rPr>
              <a:t>http://support.microsoft.com/kb/835644/cs</a:t>
            </a:r>
            <a:endParaRPr lang="cs-CZ" sz="1800" dirty="0" smtClean="0"/>
          </a:p>
          <a:p>
            <a:r>
              <a:rPr lang="cs-CZ" sz="1800" dirty="0" smtClean="0">
                <a:hlinkClick r:id="rId3"/>
              </a:rPr>
              <a:t>http://en.wikipedia.org/wiki/</a:t>
            </a:r>
            <a:r>
              <a:rPr lang="cs-CZ" sz="1800" dirty="0" err="1" smtClean="0">
                <a:hlinkClick r:id="rId3"/>
              </a:rPr>
              <a:t>List_of_Control_Panel_applets</a:t>
            </a:r>
            <a:r>
              <a:rPr lang="cs-CZ" sz="1800" dirty="0" smtClean="0">
                <a:hlinkClick r:id="rId3"/>
              </a:rPr>
              <a:t>_(Windows)</a:t>
            </a:r>
            <a:endParaRPr lang="cs-CZ" sz="1800" dirty="0" smtClean="0"/>
          </a:p>
          <a:p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41144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88</Words>
  <Application>Microsoft Office PowerPoint</Application>
  <PresentationFormat>Předvádění na obrazovce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Ovládací panel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Další informace: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Ovládací panel</dc:title>
  <dc:creator>PC</dc:creator>
  <cp:lastModifiedBy>PC</cp:lastModifiedBy>
  <cp:revision>3</cp:revision>
  <dcterms:created xsi:type="dcterms:W3CDTF">2013-09-26T19:19:24Z</dcterms:created>
  <dcterms:modified xsi:type="dcterms:W3CDTF">2013-09-26T19:50:07Z</dcterms:modified>
</cp:coreProperties>
</file>