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3075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59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6926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5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043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2996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949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278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73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7768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526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4ADA0-BB02-4835-9909-BDE7E5A466B8}" type="datetimeFigureOut">
              <a:rPr lang="cs-CZ" smtClean="0"/>
              <a:t>10.10.2013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B6442-071B-4135-9A31-573D434EE5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57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alik.idnes.cz/herna.asp?idr=hry-pamatovaky&amp;hra=100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POČÍTAČOVÁ MYŠ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0" y="1196753"/>
            <a:ext cx="9144000" cy="2376264"/>
          </a:xfrm>
        </p:spPr>
        <p:txBody>
          <a:bodyPr>
            <a:noAutofit/>
          </a:bodyPr>
          <a:lstStyle/>
          <a:p>
            <a:r>
              <a:rPr lang="cs-CZ" sz="2000" dirty="0" smtClean="0"/>
              <a:t>Společně s klávesnicí slouží jako spojovací prostředek mezi PC a uživatelem.</a:t>
            </a:r>
          </a:p>
          <a:p>
            <a:r>
              <a:rPr lang="cs-CZ" sz="2000" dirty="0" smtClean="0"/>
              <a:t>Toto polohovací zařízení převádí informace o svém pohybu po povrchu plochy (např. desce stolu) do počítače, což se obvykle projevuje na monitoru jako pohyb kurzoru. </a:t>
            </a:r>
          </a:p>
          <a:p>
            <a:r>
              <a:rPr lang="cs-CZ" sz="2000" dirty="0" smtClean="0"/>
              <a:t>Nachází se na ní jedno či více tlačítek a může obsahovat jedno nebo více koleček pro usnadnění pohybu v dokumentu. Na spodní straně se nachází zařízení snímající pohyb.</a:t>
            </a:r>
            <a:endParaRPr lang="cs-CZ" sz="2000" dirty="0"/>
          </a:p>
        </p:txBody>
      </p:sp>
      <p:pic>
        <p:nvPicPr>
          <p:cNvPr id="1026" name="Picture 2" descr="http://upload.wikimedia.org/wikipedia/commons/thumb/a/aa/3-Tastenmaus_Microsoft.jpg/274px-3-Tastenmaus_Microsof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861048"/>
            <a:ext cx="260985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thumb/c/c9/Raton_optico.jpg/320px-Raton_optic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180135"/>
            <a:ext cx="30480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54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0752" y="0"/>
            <a:ext cx="9154751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Nastavení myši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196753"/>
            <a:ext cx="8928992" cy="4320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000" dirty="0" smtClean="0"/>
              <a:t>Provádí se přes ovládací panely – Myš vlastnosti.</a:t>
            </a:r>
          </a:p>
          <a:p>
            <a:pPr algn="ctr"/>
            <a:endParaRPr lang="cs-CZ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8028384" cy="3789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529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16024" y="116632"/>
            <a:ext cx="9144000" cy="340040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cs-CZ" sz="3800" b="1" u="sng" dirty="0" smtClean="0"/>
              <a:t>Základy </a:t>
            </a:r>
            <a:r>
              <a:rPr lang="cs-CZ" sz="3800" b="1" u="sng" dirty="0"/>
              <a:t>práce s myší</a:t>
            </a:r>
          </a:p>
          <a:p>
            <a:r>
              <a:rPr lang="cs-CZ" b="1" i="1" u="sng" dirty="0"/>
              <a:t>Ovládání tlačítek na </a:t>
            </a:r>
            <a:r>
              <a:rPr lang="cs-CZ" b="1" i="1" u="sng" dirty="0" smtClean="0"/>
              <a:t>myši:</a:t>
            </a:r>
            <a:endParaRPr lang="cs-CZ" b="1" i="1" u="sng" dirty="0"/>
          </a:p>
          <a:p>
            <a:r>
              <a:rPr lang="cs-CZ" b="1" dirty="0"/>
              <a:t>ukázání</a:t>
            </a:r>
            <a:r>
              <a:rPr lang="cs-CZ" dirty="0"/>
              <a:t> - umístění ukazatele myši na požadované místo.</a:t>
            </a:r>
          </a:p>
          <a:p>
            <a:r>
              <a:rPr lang="cs-CZ" b="1" dirty="0" smtClean="0"/>
              <a:t>kliknutí</a:t>
            </a:r>
            <a:r>
              <a:rPr lang="cs-CZ" dirty="0"/>
              <a:t> - stisknutí (zpravidla levého) tlačítka a opětovné uvolnění.</a:t>
            </a:r>
            <a:br>
              <a:rPr lang="cs-CZ" dirty="0"/>
            </a:br>
            <a:r>
              <a:rPr lang="cs-CZ" i="1" dirty="0"/>
              <a:t>Pozn.: Takto vybereme objekt.</a:t>
            </a:r>
            <a:endParaRPr lang="cs-CZ" dirty="0"/>
          </a:p>
          <a:p>
            <a:r>
              <a:rPr lang="cs-CZ" b="1" dirty="0"/>
              <a:t>dvojité kliknutí</a:t>
            </a:r>
            <a:r>
              <a:rPr lang="cs-CZ" dirty="0"/>
              <a:t> - stisknutí tlačítka 2x rychle za sebou (poklepání).</a:t>
            </a:r>
            <a:br>
              <a:rPr lang="cs-CZ" dirty="0"/>
            </a:br>
            <a:r>
              <a:rPr lang="cs-CZ" i="1" dirty="0"/>
              <a:t>Pozn.: Používá se k vyvolání akce (otevření okna, spuštění programu).</a:t>
            </a:r>
            <a:endParaRPr lang="cs-CZ" dirty="0"/>
          </a:p>
          <a:p>
            <a:r>
              <a:rPr lang="cs-CZ" b="1" dirty="0"/>
              <a:t>tažení</a:t>
            </a:r>
            <a:r>
              <a:rPr lang="cs-CZ" dirty="0"/>
              <a:t> - kliknutí, držení stisknutí a současný pohyb myší po podložce (</a:t>
            </a:r>
            <a:r>
              <a:rPr lang="cs-CZ" dirty="0" err="1"/>
              <a:t>Drag</a:t>
            </a:r>
            <a:r>
              <a:rPr lang="cs-CZ" dirty="0"/>
              <a:t> and Drop, česky: uchop a pusť). </a:t>
            </a:r>
            <a:r>
              <a:rPr lang="cs-CZ" i="1" dirty="0"/>
              <a:t>Pozn.: Tažením se přemisťuje ikona po obrazovce (po pracovní ploše).</a:t>
            </a:r>
            <a:endParaRPr lang="cs-CZ" dirty="0"/>
          </a:p>
          <a:p>
            <a:r>
              <a:rPr lang="cs-CZ" b="1" i="1" u="sng" dirty="0"/>
              <a:t>Použití </a:t>
            </a:r>
            <a:r>
              <a:rPr lang="cs-CZ" b="1" i="1" u="sng" dirty="0" smtClean="0"/>
              <a:t>tlačítek:</a:t>
            </a:r>
            <a:endParaRPr lang="cs-CZ" b="1" i="1" u="sng" dirty="0"/>
          </a:p>
          <a:p>
            <a:r>
              <a:rPr lang="cs-CZ" b="1" dirty="0"/>
              <a:t>levé</a:t>
            </a:r>
            <a:r>
              <a:rPr lang="cs-CZ" dirty="0"/>
              <a:t> - na otevření souboru, na spuštění programu …</a:t>
            </a:r>
          </a:p>
          <a:p>
            <a:r>
              <a:rPr lang="cs-CZ" b="1" dirty="0"/>
              <a:t>pravé</a:t>
            </a:r>
            <a:r>
              <a:rPr lang="cs-CZ" dirty="0"/>
              <a:t> - na vyvolání místní nabídky …</a:t>
            </a:r>
          </a:p>
          <a:p>
            <a:endParaRPr lang="cs-CZ" dirty="0"/>
          </a:p>
        </p:txBody>
      </p:sp>
      <p:pic>
        <p:nvPicPr>
          <p:cNvPr id="3074" name="Picture 2" descr="http://files.zsrudikov.webnode.cz/200011015-d3705d3b60/pr%C3%A1ce%20s%20my%C5%A1%C3%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49914"/>
            <a:ext cx="7379838" cy="300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63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522" y="764704"/>
            <a:ext cx="9130478" cy="2691205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cs-CZ" b="1" u="sng" dirty="0"/>
              <a:t>Možné podoby kurzoru</a:t>
            </a:r>
          </a:p>
          <a:p>
            <a:r>
              <a:rPr lang="cs-CZ" b="1" dirty="0" smtClean="0"/>
              <a:t>Podoba kurzoru se mění podle situace.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/>
              <a:t>Šipka</a:t>
            </a:r>
            <a:r>
              <a:rPr lang="cs-CZ" dirty="0"/>
              <a:t> a </a:t>
            </a:r>
            <a:r>
              <a:rPr lang="cs-CZ" b="1" dirty="0"/>
              <a:t>velké měkké I</a:t>
            </a:r>
            <a:r>
              <a:rPr lang="cs-CZ" dirty="0"/>
              <a:t>, na hraně okna oboustranná černá šipka,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>při pohybu nad textem se změní na </a:t>
            </a:r>
            <a:r>
              <a:rPr lang="cs-CZ" b="1" dirty="0"/>
              <a:t>svislou čárku - textový kurzor</a:t>
            </a:r>
            <a:r>
              <a:rPr lang="cs-CZ" dirty="0"/>
              <a:t>, podle kterého zapisujeme</a:t>
            </a:r>
            <a:r>
              <a:rPr lang="cs-CZ" dirty="0" smtClean="0"/>
              <a:t>.</a:t>
            </a:r>
          </a:p>
          <a:p>
            <a:r>
              <a:rPr lang="cs-CZ" dirty="0" smtClean="0"/>
              <a:t>Narazí-li </a:t>
            </a:r>
            <a:r>
              <a:rPr lang="cs-CZ" dirty="0"/>
              <a:t>kurzor na odkaz, obvykle dostane podobu </a:t>
            </a:r>
            <a:r>
              <a:rPr lang="cs-CZ" b="1" dirty="0"/>
              <a:t>ruky</a:t>
            </a:r>
            <a:r>
              <a:rPr lang="cs-CZ" dirty="0"/>
              <a:t>.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>Kromě toho může kurzor nabývat řady jiných podob. Např. je-li systém zaneprázdněn a nelze jej v dané chvíli ovládat, má kurzor podobu </a:t>
            </a:r>
            <a:r>
              <a:rPr lang="cs-CZ" b="1" dirty="0"/>
              <a:t>přesýpacích hodin</a:t>
            </a:r>
            <a:r>
              <a:rPr lang="cs-CZ" dirty="0"/>
              <a:t>. </a:t>
            </a:r>
            <a:endParaRPr lang="cs-CZ" dirty="0" smtClean="0"/>
          </a:p>
          <a:p>
            <a:r>
              <a:rPr lang="cs-CZ" dirty="0" smtClean="0"/>
              <a:t>Zahraj si hru </a:t>
            </a:r>
            <a:r>
              <a:rPr lang="cs-CZ" dirty="0" smtClean="0">
                <a:hlinkClick r:id="rId2"/>
              </a:rPr>
              <a:t>PEXESO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4098" name="Picture 2" descr="http://www.fehrl.org/upload/forum/kurso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399" y="3429000"/>
            <a:ext cx="209550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69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105</Words>
  <Application>Microsoft Office PowerPoint</Application>
  <PresentationFormat>Předvádění na obrazovce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Motiv systému Office</vt:lpstr>
      <vt:lpstr>POČÍTAČOVÁ MYŠ</vt:lpstr>
      <vt:lpstr>Nastavení myši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POČÍTAČOVÁ MYŠ</dc:title>
  <dc:creator>PC</dc:creator>
  <cp:lastModifiedBy>PC</cp:lastModifiedBy>
  <cp:revision>3</cp:revision>
  <dcterms:created xsi:type="dcterms:W3CDTF">2013-10-10T17:52:53Z</dcterms:created>
  <dcterms:modified xsi:type="dcterms:W3CDTF">2013-10-10T18:22:01Z</dcterms:modified>
</cp:coreProperties>
</file>