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5154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0498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0340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0599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3537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8389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73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796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4874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21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831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A320D-9F4F-418A-8B92-C26FD4BC5B10}" type="datetimeFigureOut">
              <a:rPr lang="cs-CZ" smtClean="0"/>
              <a:t>24.10.2013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22093-E9FF-4902-8DC5-EE8E0D7B5A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684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MONITOR A GRAFIKA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547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2188" y="0"/>
            <a:ext cx="9156188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MONITOR (OBRAZOVKA)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96752"/>
            <a:ext cx="8676456" cy="4525963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Monitor je základní výstupní elektronické zařízení sloužící k zobrazování textových a grafických </a:t>
            </a:r>
            <a:r>
              <a:rPr lang="cs-CZ" dirty="0" smtClean="0"/>
              <a:t>informací na PC..</a:t>
            </a:r>
            <a:endParaRPr lang="cs-CZ" dirty="0"/>
          </a:p>
        </p:txBody>
      </p:sp>
      <p:pic>
        <p:nvPicPr>
          <p:cNvPr id="1026" name="Picture 2" descr="Soubor:LG L194WT-SF LCD moni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603" y="2708920"/>
            <a:ext cx="4680520" cy="402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47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GRAFIKA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251520" y="1988841"/>
            <a:ext cx="4038600" cy="3024336"/>
          </a:xfrm>
          <a:ln w="25400">
            <a:solidFill>
              <a:schemeClr val="accent1"/>
            </a:solidFill>
          </a:ln>
        </p:spPr>
        <p:txBody>
          <a:bodyPr/>
          <a:lstStyle/>
          <a:p>
            <a:pPr marL="514350" indent="-514350">
              <a:buAutoNum type="arabicParenR"/>
            </a:pPr>
            <a:r>
              <a:rPr lang="cs-CZ" dirty="0" smtClean="0"/>
              <a:t>RASTROVÁ (BITMAPOVÁ)</a:t>
            </a:r>
          </a:p>
          <a:p>
            <a:pPr>
              <a:buFontTx/>
              <a:buChar char="-"/>
            </a:pPr>
            <a:r>
              <a:rPr lang="cs-CZ" dirty="0"/>
              <a:t>o</a:t>
            </a:r>
            <a:r>
              <a:rPr lang="cs-CZ" dirty="0" smtClean="0"/>
              <a:t>brázek je popsán pomoci barevných bodů (PIXELŮ)</a:t>
            </a:r>
          </a:p>
          <a:p>
            <a:pPr>
              <a:buFontTx/>
              <a:buChar char="-"/>
            </a:pPr>
            <a:r>
              <a:rPr lang="cs-CZ" dirty="0" smtClean="0"/>
              <a:t>aplikace: MALOVÁNÍ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4499992" y="1988840"/>
            <a:ext cx="4392488" cy="3024336"/>
          </a:xfrm>
          <a:ln w="28575"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2) VEKTOROVÁ</a:t>
            </a:r>
          </a:p>
          <a:p>
            <a:pPr>
              <a:buFontTx/>
              <a:buChar char="-"/>
            </a:pPr>
            <a:r>
              <a:rPr lang="cs-CZ" dirty="0" smtClean="0"/>
              <a:t>obrázek je popsán pomocí geometrických objektů (křivky, </a:t>
            </a:r>
            <a:r>
              <a:rPr lang="cs-CZ" dirty="0" err="1" smtClean="0"/>
              <a:t>mnohouhelníky</a:t>
            </a:r>
            <a:r>
              <a:rPr lang="cs-CZ" dirty="0" smtClean="0"/>
              <a:t>)</a:t>
            </a:r>
          </a:p>
          <a:p>
            <a:pPr>
              <a:buFontTx/>
              <a:buChar char="-"/>
            </a:pPr>
            <a:r>
              <a:rPr lang="cs-CZ" dirty="0" smtClean="0"/>
              <a:t>aplikace: ZONER CALLISTO</a:t>
            </a:r>
            <a:endParaRPr lang="cs-CZ" dirty="0"/>
          </a:p>
        </p:txBody>
      </p:sp>
      <p:cxnSp>
        <p:nvCxnSpPr>
          <p:cNvPr id="7" name="Přímá spojnice se šipkou 6"/>
          <p:cNvCxnSpPr>
            <a:stCxn id="2" idx="2"/>
          </p:cNvCxnSpPr>
          <p:nvPr/>
        </p:nvCxnSpPr>
        <p:spPr>
          <a:xfrm flipH="1">
            <a:off x="2699792" y="1143000"/>
            <a:ext cx="1872208" cy="7018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se šipkou 7"/>
          <p:cNvCxnSpPr/>
          <p:nvPr/>
        </p:nvCxnSpPr>
        <p:spPr>
          <a:xfrm>
            <a:off x="4586033" y="1143000"/>
            <a:ext cx="1570143" cy="7018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99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/>
          </a:solidFill>
        </p:spPr>
        <p:txBody>
          <a:bodyPr/>
          <a:lstStyle/>
          <a:p>
            <a:r>
              <a:rPr lang="cs-CZ" altLang="cs-CZ" smtClean="0"/>
              <a:t>RASTROVÁ (BITMAPOVÁ) GRAFIKA</a:t>
            </a:r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060848"/>
            <a:ext cx="4608512" cy="4167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upload.wikimedia.org/wikipedia/commons/thumb/3/3b/Rgb-raster-image.svg/368px-Rgb-raster-image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2" y="766705"/>
            <a:ext cx="35052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pload.wikimedia.org/wikipedia/commons/1/16/DigitalPictur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13" y="4576705"/>
            <a:ext cx="38100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71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>
          <a:xfrm>
            <a:off x="4763" y="0"/>
            <a:ext cx="9139237" cy="1143000"/>
          </a:xfrm>
          <a:solidFill>
            <a:schemeClr val="accent1"/>
          </a:solidFill>
        </p:spPr>
        <p:txBody>
          <a:bodyPr/>
          <a:lstStyle/>
          <a:p>
            <a:r>
              <a:rPr lang="cs-CZ" altLang="cs-CZ" smtClean="0"/>
              <a:t>VEKTOROVÁ GRAFIKA</a:t>
            </a:r>
          </a:p>
        </p:txBody>
      </p:sp>
      <p:pic>
        <p:nvPicPr>
          <p:cNvPr id="6148" name="Picture 2" descr="http://www.sosvel.cz/images/custom_pages/prog_vybaveni-zoner_callis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7" y="1772816"/>
            <a:ext cx="5891849" cy="441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File:VectorBitmapExample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148" y="1696259"/>
            <a:ext cx="3556902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32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65</Words>
  <Application>Microsoft Office PowerPoint</Application>
  <PresentationFormat>Předvádění na obrazovce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systému Office</vt:lpstr>
      <vt:lpstr>MONITOR A GRAFIKA</vt:lpstr>
      <vt:lpstr>MONITOR (OBRAZOVKA)</vt:lpstr>
      <vt:lpstr>GRAFIKA</vt:lpstr>
      <vt:lpstr>RASTROVÁ (BITMAPOVÁ) GRAFIKA</vt:lpstr>
      <vt:lpstr>VEKTOROVÁ GRAFIKA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 A GRAFIKA</dc:title>
  <dc:creator>Uživatel</dc:creator>
  <cp:lastModifiedBy>Uživatel</cp:lastModifiedBy>
  <cp:revision>3</cp:revision>
  <dcterms:created xsi:type="dcterms:W3CDTF">2013-10-24T20:00:19Z</dcterms:created>
  <dcterms:modified xsi:type="dcterms:W3CDTF">2013-10-24T20:14:54Z</dcterms:modified>
</cp:coreProperties>
</file>