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198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599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990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285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631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146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9270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2259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883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0950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72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F3667-7D65-4194-BA6E-D287BC0CBC39}" type="datetimeFigureOut">
              <a:rPr lang="cs-CZ" smtClean="0"/>
              <a:t>11.1.2014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5A482-5331-4EF2-B61D-8FD0F13539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41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Po%C4%8D%C3%ADta%C4%8Dov%C3%A1_sk%C5%99%C3%AD%C5%8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HARDWARE PC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Uvnitř počítače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7314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5619" y="0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Jak to vypadá uvnitř počítače?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019925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793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Stručná charakteristika hardware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97666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700" b="1" u="sng" dirty="0"/>
              <a:t>Běžný počítač se skládá z těchto součástí</a:t>
            </a:r>
            <a:r>
              <a:rPr lang="cs-CZ" sz="1700" b="1" u="sng" dirty="0" smtClean="0"/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1600" b="1" i="1" dirty="0" smtClean="0"/>
              <a:t>a) Uvnitř počítačové skříně: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počítačová skříň – skříň z plechu (nebo jiných materiálů), může být též součástí monitoru (</a:t>
            </a:r>
            <a:r>
              <a:rPr lang="cs-CZ" sz="1600" dirty="0" err="1" smtClean="0"/>
              <a:t>iMac</a:t>
            </a:r>
            <a:r>
              <a:rPr lang="cs-CZ" sz="16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základní deska – obsahuje většinu elektronických částí počítače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procesor – vykonává strojové instrukce, ze kterých jsou složeny programy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operační paměť – za běhu počítače uchovává programy a data (elektronická paměť)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sběrnice – propojuje vstupně-výstupní zařízení s procesorem, umožňuje připojení rozšiřujících karet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grafická karta – umožňuje vytvořit v paměti obraz, který zobrazí na monitoru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zvuková karta – vytváří signál, který se v reproduktoru mění na zvuk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síťová karta – zprostředkovává připojení k počítačové síti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pevný disk – uchovává programy a data i po vypnutí počítače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elektrický zdroj – mění síťový střídavý proud na stejnosměrný proud o nižším napětí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1600" b="1" i="1" dirty="0" smtClean="0"/>
              <a:t>b) Mimo počítačovou skříň: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monitor – zobrazuje informace uživateli, je připojen ke grafické kartě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počítačová klávesnice – zprostředkovává alfanumerický vstup od uživatele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počítačová myš – umožňuje pohybovat kurzorem myši a vyvolávat události stiskem tlačítka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další vstupní a výstupní zařízení (počítačová tiskárna, scanner, …)</a:t>
            </a:r>
            <a:endParaRPr lang="cs-CZ" sz="1600" dirty="0" smtClean="0">
              <a:hlinkClick r:id="rId2" tooltip="Počítačová skříň"/>
            </a:endParaRPr>
          </a:p>
        </p:txBody>
      </p:sp>
    </p:spTree>
    <p:extLst>
      <p:ext uri="{BB962C8B-B14F-4D97-AF65-F5344CB8AC3E}">
        <p14:creationId xmlns:p14="http://schemas.microsoft.com/office/powerpoint/2010/main" val="620067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Přiřaď pojmy… (zadání)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625" y="1953439"/>
            <a:ext cx="3384376" cy="9361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600" b="1" i="1" dirty="0" smtClean="0"/>
              <a:t>Základní součásti osobního počítače: </a:t>
            </a:r>
          </a:p>
          <a:p>
            <a:pPr marL="0" indent="0">
              <a:buNone/>
            </a:pPr>
            <a:r>
              <a:rPr lang="cs-CZ" sz="1600" dirty="0" smtClean="0"/>
              <a:t>Monitor (obrazovka)</a:t>
            </a:r>
          </a:p>
          <a:p>
            <a:pPr marL="0" indent="0">
              <a:buNone/>
            </a:pPr>
            <a:r>
              <a:rPr lang="cs-CZ" sz="1600" dirty="0" smtClean="0"/>
              <a:t>Základní deska</a:t>
            </a:r>
          </a:p>
          <a:p>
            <a:pPr marL="0" indent="0">
              <a:buNone/>
            </a:pPr>
            <a:r>
              <a:rPr lang="cs-CZ" sz="1600" dirty="0" smtClean="0"/>
              <a:t>Procesor (CPU)</a:t>
            </a:r>
          </a:p>
          <a:p>
            <a:pPr marL="0" indent="0">
              <a:buNone/>
            </a:pPr>
            <a:r>
              <a:rPr lang="cs-CZ" sz="1600" dirty="0" smtClean="0"/>
              <a:t>Paměť RAM</a:t>
            </a:r>
          </a:p>
          <a:p>
            <a:pPr marL="0" indent="0">
              <a:buNone/>
            </a:pPr>
            <a:r>
              <a:rPr lang="cs-CZ" sz="1600" dirty="0" smtClean="0"/>
              <a:t>Rozšiřující karta</a:t>
            </a:r>
          </a:p>
          <a:p>
            <a:pPr marL="0" indent="0">
              <a:buNone/>
            </a:pPr>
            <a:r>
              <a:rPr lang="cs-CZ" sz="1600" dirty="0" smtClean="0"/>
              <a:t>Zdroj</a:t>
            </a:r>
          </a:p>
          <a:p>
            <a:pPr marL="0" indent="0">
              <a:buNone/>
            </a:pPr>
            <a:r>
              <a:rPr lang="cs-CZ" sz="1600" dirty="0" smtClean="0"/>
              <a:t>Optická mechanika</a:t>
            </a:r>
          </a:p>
          <a:p>
            <a:pPr marL="0" indent="0">
              <a:buNone/>
            </a:pPr>
            <a:r>
              <a:rPr lang="cs-CZ" sz="1600" dirty="0" smtClean="0"/>
              <a:t>Pevný disk</a:t>
            </a:r>
          </a:p>
          <a:p>
            <a:pPr marL="0" indent="0">
              <a:buNone/>
            </a:pPr>
            <a:r>
              <a:rPr lang="cs-CZ" sz="1600" dirty="0" smtClean="0"/>
              <a:t>Počítačová klávesnice</a:t>
            </a:r>
          </a:p>
          <a:p>
            <a:pPr marL="0" indent="0">
              <a:buNone/>
            </a:pPr>
            <a:r>
              <a:rPr lang="cs-CZ" sz="1600" dirty="0" smtClean="0"/>
              <a:t>Počítačová myš</a:t>
            </a:r>
            <a:endParaRPr lang="cs-CZ" sz="1600" dirty="0"/>
          </a:p>
        </p:txBody>
      </p:sp>
      <p:pic>
        <p:nvPicPr>
          <p:cNvPr id="2052" name="Picture 4" descr="http://upload.wikimedia.org/wikipedia/commons/thumb/4/41/Personal_computer%2C_exploded_5.svg/446px-Personal_computer%2C_exploded_5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005156"/>
            <a:ext cx="4896544" cy="52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ál 3"/>
          <p:cNvSpPr/>
          <p:nvPr/>
        </p:nvSpPr>
        <p:spPr>
          <a:xfrm>
            <a:off x="187896" y="2277475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187896" y="2569901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196280" y="2857933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196280" y="3146369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196280" y="3434805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196280" y="3722837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196280" y="4011273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vál 11"/>
          <p:cNvSpPr/>
          <p:nvPr/>
        </p:nvSpPr>
        <p:spPr>
          <a:xfrm>
            <a:off x="187896" y="4299709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vál 12"/>
          <p:cNvSpPr/>
          <p:nvPr/>
        </p:nvSpPr>
        <p:spPr>
          <a:xfrm>
            <a:off x="196280" y="4587741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196280" y="4875773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1272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Přiřaď pojmy… (řešení)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589240"/>
            <a:ext cx="8229600" cy="9361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600" b="1" i="1" dirty="0" smtClean="0"/>
              <a:t>Základní součásti osobního počítače: </a:t>
            </a:r>
          </a:p>
          <a:p>
            <a:pPr marL="0" indent="0">
              <a:buNone/>
            </a:pPr>
            <a:r>
              <a:rPr lang="cs-CZ" sz="1600" dirty="0" smtClean="0"/>
              <a:t>1. Monitor (obrazovka), 2. Základní deska, 3. Procesor (CPU), 4. Paměť RAM, 5. Rozšiřující karta, 6. Zdroj, 7. Optická mechanika, 8. Pevný disk, 9. Počítačová klávesnice, 10. Počítačová myš</a:t>
            </a:r>
            <a:endParaRPr lang="cs-CZ" sz="1600" dirty="0"/>
          </a:p>
        </p:txBody>
      </p:sp>
      <p:pic>
        <p:nvPicPr>
          <p:cNvPr id="2052" name="Picture 4" descr="http://upload.wikimedia.org/wikipedia/commons/thumb/4/41/Personal_computer%2C_exploded_5.svg/446px-Personal_computer%2C_exploded_5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140" y="819735"/>
            <a:ext cx="4465099" cy="479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9661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293</Words>
  <Application>Microsoft Office PowerPoint</Application>
  <PresentationFormat>Předvádění na obrazovce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systému Office</vt:lpstr>
      <vt:lpstr>HARDWARE PC</vt:lpstr>
      <vt:lpstr>Jak to vypadá uvnitř počítače?</vt:lpstr>
      <vt:lpstr>Stručná charakteristika hardware</vt:lpstr>
      <vt:lpstr>Přiřaď pojmy… (zadání)</vt:lpstr>
      <vt:lpstr>Přiřaď pojmy… (řešení)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PC</dc:title>
  <dc:creator>PC</dc:creator>
  <cp:lastModifiedBy>PC</cp:lastModifiedBy>
  <cp:revision>4</cp:revision>
  <dcterms:created xsi:type="dcterms:W3CDTF">2014-01-11T05:53:53Z</dcterms:created>
  <dcterms:modified xsi:type="dcterms:W3CDTF">2014-01-11T06:29:01Z</dcterms:modified>
</cp:coreProperties>
</file>