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2" r:id="rId17"/>
    <p:sldId id="273" r:id="rId18"/>
    <p:sldId id="271" r:id="rId19"/>
    <p:sldId id="275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34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960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3657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033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542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549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930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3063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616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229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0065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4B6DF-4CA2-4269-B691-61A9B44BE6E0}" type="datetimeFigureOut">
              <a:rPr lang="cs-CZ" smtClean="0"/>
              <a:t>4.9.2013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8838D-5DDD-4E11-B249-4EDBE26DF08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4532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GEOGRAFIE 6. ROČNÍK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03648" y="4653136"/>
            <a:ext cx="6400800" cy="720080"/>
          </a:xfrm>
        </p:spPr>
        <p:txBody>
          <a:bodyPr/>
          <a:lstStyle/>
          <a:p>
            <a:r>
              <a:rPr lang="cs-CZ" dirty="0" smtClean="0"/>
              <a:t>CO SE BUDU UČIT ZNÁT?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88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lassbb.files.wordpress.com/2012/01/rainfores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02" y="0"/>
            <a:ext cx="927652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2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noaanews.noaa.gov/stories2012/images/PMNM%20reeffish%20by%20James%20Wat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439" y="0"/>
            <a:ext cx="102818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77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852936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SVĚTADÍLY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13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t.yoyowall.com/wp-content/uploads/2013/02/Cangurus-silhu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5251" y="0"/>
            <a:ext cx="109728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aradiseintheworld.com/wp-content/uploads/2012/02/australia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0"/>
            <a:ext cx="10291017" cy="688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3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s2.alphacoders.com/286/2865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1237" y="0"/>
            <a:ext cx="11011421" cy="688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8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1.trekearth.com/photos/13744/imgp2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707"/>
            <a:ext cx="9252520" cy="691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34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un-surfer.com/photos/2013/03/Giza-Plateau-Egy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652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35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allpaperz.co/animals/wild/wild-animals-in-africa-wallpaper/download/wild-animals-in-africa-wallpaper-128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659" y="1"/>
            <a:ext cx="11028771" cy="689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63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470025"/>
          </a:xfrm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TAK JDEME NA TO!!!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306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llng.com/images/2013/08/universe-space-nebula-stars-x-px-hd.jpg">
            <a:hlinkClick r:id="rId2" action="ppaction://hlinksldjump" tooltip="VESMÍR, MLHOVINY, GALAXIE, HVĚZDY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0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11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log.richmond.edu/openwidelookinside/files/2010/10/planets.jpg">
            <a:hlinkClick r:id="rId2" action="ppaction://hlinksldjump" tooltip="NÁŠ SOLÁRNÍ SYSTÉM - PLANETY, PLANETKY, MĚSÍCE, KOMETY...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81" y="476672"/>
            <a:ext cx="9181081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45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annesastronomynews.com/wp-content/uploads/2012/02/Earth-and-the-Moon.jpg">
            <a:hlinkClick r:id="rId2" action="ppaction://hlinksldjump" tooltip="PLANETA ZEMĚ (NÁŠ DOMOV), MĚSÍC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15" y="-59684"/>
            <a:ext cx="9356101" cy="701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62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tigermoon.co.uk/UserFiles/productImages/childrens%20map%20extract05112010131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79"/>
            <a:ext cx="9144000" cy="581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99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QSERUTExQWFRUWGSAYGBcXGBwaGRwcGxocIRoaHBocHyYhGxojHx0aHy8iJScpLi4sHh8xNTAqNScrLSoBCQoKDgwOGg8PGiwkHyQsLCwtKSosLywsKiwvLCwsLCwsKiwsLCksLCwsLCwsKiwsLCwsLCwsKSwsLCosLCwsLP/AABEIAL8BBwMBIgACEQEDEQH/xAAbAAACAwEBAQAAAAAAAAAAAAADBAIFBgEAB//EAEAQAAIBAgQEAwYFAgQFBAMAAAECEQMhAAQSMQUiQVETYXEGMoGRofBCUrHB0RThI2Jy8RUzgpKyQ1Oi0hYkwv/EABoBAAIDAQEAAAAAAAAAAAAAAAMEAQIFBgD/xAAvEQACAgEEAQIFAwQDAQAAAAABAgADEQQSITFBE1EFImGRoXGx8DKB0fEUI8Fi/9oADAMBAAIRAxEAPwB/L8JpLmqYqJoKPLKADs2kTpAESfMQG3jG2zVWlTCkJTaZgjTFo6gHv9DhLPcbpUjVVAani8zMmkQGToyiWsNzMTvjF8S40jKD012kBmsCAARplrRCi95PbNez/jr6anJ/b2/X7yK6zYcqJrqvFqgJZaFB1G+ljqH/AMd48sN0Gp5lbACfepsIceo3AnqMfPcgVdHam2giCAAx1LImJMSLEgDtc74ZqV6yVNVNpIaEJOlhpkljuAvWIuGI64DRrrEbDnP4P+Id9GWUnBH8+8+j0sgIgAWtt2x2rop3YgdRaTA3MC9u+MjkvaipopM2YJLbghI96xICAhTbrsbXxY5nMiuDIYVQV1adekjodI3J7X0z13GkdUHB2d/WJLVjkyOf4xzotT+nNCoYDSbiY7iGFpXcYPTrh6ZYJlnJ9xAIsrBW1FhNzsInoSYnCuRriUopWKh6lyEFpjVpJWRcaT5sTaDjmfZmd0ZKX+ErMHGkMoWxeV3/AAWjc7CIN67sjPP6fWQyYOJPN1ECNpoorAqpDUxysVDHZeYAauouO18UtHNEvrajQUCQvKB0Ei8CSTIvJkQLE4cGYWGIqe9eWLBf88FSZvu2mJvYkYv8n7N0UAJmox5kZphZHLCyPW4me2KF7bD8jQihEHzCVFLjQUJNKmdRjkA+cgsBaTc+WLujVo1VgkBSLqwie47EehOO5PK1KehavPJs2rVBgnqBzEBr+vXe6NMCAAAB5YtWHUfM2TIIVuhiVTZvLrI8ROWAYvHyxNPCryiVEqCOYAhpHYjt99cEztAEQFBEzEC5++uM0/CGGZCUXUVI1EsJVAPygQSb9/0nFy7KQZ7YpmjdFVCZAVZk9BpsflEYCyDWqkidwPMR+gP1GD06pk0y7OQCS8KINrWEed5+N4h4AVQwEt+Z+Zr7ADck7QI+GGM4GTAbcnicrMCrgH3QQfLln9CMdUIGYggeIwi0EnT6TMDriuTiWonQzVC6tAKkLYXjnMbg9TB7Y0CUzJ7G/wBnt8BiispzJKmVlRVfUliQOYRtNxP64llgHQMpkESLYdNVuaKR5Z0kuoDfG5WfT+0MhV1HS2gMOiPqMiZkdOnU4vvGJX0yYu1BS0iNYE+emfv44ly6NeoaRMt0sYP1xcjLjtiqz+TqlwqBfDG/OVe89QIgbb9NsVNglvSMVq5NVewAciSBuwH8Y7qTSzBhCzqPQQJM/C+FE4oBWKNW0Ffw1GZxJ6EqwBa4OnfFxRYsQVAam2zBhv1tuLg27zjwsB4ken7RenQUwRAZvdMXNp+UDrg1IAkiRqT3h2kT+l8HTOqLEMrdFYaZ8lJ5SfQ4Uy3GKjkg0hSYQVFSpGpTuZCkRtihbEvsHmGp0lqKGHMrCRaxB2sccKAHRIsJK9gdj6fphw5hyCVVCo66zNt7BDeegnAaebqOJCKAN9Rdf/KmLeeJ5MttESDAAOGlCQARe5MCO4JwdsspYAxMEid4ESR8xfzwFeMorBS9He4WqDpEb3AO/T69n3zaJB1DS3UXUeZIsB998RnPAkbRFKaC4BmDpJ7G1j53F8EdAPeIHrb9cZni+YPizV8UB2hACVSCSFAK8pJ3mevpiozDkWXSt436dZY80LN7b2xmXa8I23af78RhKMjJIxNdmeI0RUFK1R4kqNJ0giQWJMCcexn6akECoNh7wH/iLOJt5QNrA49jPf4nYT8mAPv/AIhxoz/OJz2m4VUrv4iL4WqzaqiltoDQoJAH5QTJNwb4D/8AguXOog1LgqNUGBFvWDft0xb06M7k+Ww/QYdVyo6kAE7SbeQ3+X646s6SoZJGSZkLqbCMBsT5hxDhJy9ZqIIULBlCQNLCQ0NYXKgi5kAjpiGdR6lRVpagNRnoSATB2gbeWw2jF97QU5r1m8PmApSG3UkX03hrFZNt4G+E+BUySXDqAj9RcgTItMySJ9PLHLasJXaQnidRo7Hene3fUdymQpIKZKOGmGBkMZJaVgw8m0A7XiZi0bT4bOVNNRBAupBBty7TabE7bThyKdYqSzqRdYIF4IJJ0+9pLcvacD4hnfDosSxQwdAMX6LuNzYkDbrvcW9rFXvj6/Xx7RQqK9xOPt+8SyfEUfWq1CoZpjSALHaQ3YAdMG4eKhqv4NLUaiaWUlQGFxMsLmDYGRHQwcXPAspTp00ZKYZmgs7DVzxOhVTVcXsIiLnEuO59aA8QofGYFjKRAhhOpNWkxbeTbscbS0mtdztM4NkdCU2a4OmW0MHDPp/xIckMxaGhZnlJmfK92nFj7LcRlPDLBipbQou4UAaR5iRUHlEYXyuUp5jTVpqtHxCabDRAMBgzKZgj8LeljcTbHLUzXOgKSu8gamZgQX1dxMz9MFpqO82DgY+88WG0KfeTqZ3VXRFIikPEqEmwlSBNrW2vsRYxg75hr1GOlI5V6x+ZuxPQdBvfai8NKbVEprqerUNQiQF66NX+QKNcm2/pixThgKTUqO7NFm9xv9KbwZgaiehIwZRk5njxxKvO8dLtppXPRhcA/A3aDAHc+UYseGU/CHLNSq8FydgY921jpM+nN1MEudyjIF8InUG5oAU9Z0qAoMkkSAd/XAuGcU5WH+GhGwYMpPcmRvPYnzAxIZd3PP8AbiQwOI3QyPhpp3JN/jvHlvhluh2uP/IYXTMuzgBaZ6wtSTG0xH33GEuPcdCDwqWk1jvpM+GL3J6NHyv6GLr1RSWM9TUSwxLfMNTp0yQqrE6ZAX3rkie5mY+RwhSpMSY8ZxA9yrAG8iGYHz2xjM6pZP8AEOstqgsb2G46kAyAzG5BvazPDfaCrSV2NRaYWIpsWaRpkaRBWCARuLixE4Rp1ZJ/pMPYqDjM2mePgLys53clmLbEACTMKSwnyBwDJCaYbUCIFS0ikixIkLGprG1uth1y2a9ssxUBZD4Ylo5ubSYsBABIjeCb9MIVuNVSDWd2YkQBq06tMEyVE6RI9Zi0nHm1aAnzF9w6E1VT2tp6NcVGYHSF1EDUALkKYAggne5PacUWe4w+YcnVKbBSBpHS4MgX673uYtiiyWd1BoAOtgT2UgNt3Jm/oMH/AKaZiIb3vIz73364V1GoZxtBgVfJAPUN/QrPPCAncQTM7yDufzE2scPPm3oqEp1qgW5gEADzPeYn188V1AOAqBQSbwSojaLTttcifXBv6StswBvvI2k7aSJt3I6fHJ/5Finhsf3myukrK45/WFyfGGSrLuzeICCDLIzEqQNBm8ncR5YePEBWIqO5qDYTAAkCRAEb98UdXhlSo8nkCC7MRsdoC236zb9DUCwBiqIJuRTCqx2glplQJYkSLX7Gz3O6Y3/mVSpASCsJWDq1QzuZgGZAAsOkDfbDuTrsabDWCoiQTKLI2vIFiCbdfjhRc8wZAq60qKGSDvAAiAI1D9Om2GqHDsxUOjwKqIXUliIMWBADGIAv6+dseRb7RtUGeFVNZ3ExSvWqs4REE355CQZ5iQd7iSQPliz9nuC+KXRqzK86lCiQBMjUSZ6mASJna2D5jhapXFFaumTBqGCVMAqg2EgQZ7tttjSZbIFaXh0n0jUwJZQSbkGIgTaJPQY09HoirktjA8/WBvuDAY+3Er6vsuALoHAUAgOwLQsHljc9eYzfYk4psiuliCQiqwdgJOplHu6vxLqvudiL3ONJRpsWAqGqQCeZ6iqDH+RdxabnrfyarcVpyF5SLsSY0gDqNwW9PpjR1WkW4YPfuIslm08TMZLLvWbkgISSruoLRAMxIJBJIFj12jHsX2VpLTdnKjxWOoKN0UyAvYWmekkgbX5gdfw6oLhlBMn13PmVk36YZyv5m6x8AJ+XUn+2AZQTckA9p/U/sPris9oeIwRRVgGJEjuJuD/l3269bGdfV6haU3N/uIaalrG2r5mcz+ZNSozBdcMaiu0bGwY9YKrIJ6DpCy17LUSqMTBdzt0Uxe2wM8vwAwPiL0aVN7AE3AWAWB6mAOYsdifnBlr2eI0SwGrVF4uYv/pI+HX48XcTZl/edbWgrrCyzdNK6Qza7Hlmy6gGI6WE748ppuiCppdm/Eb37BusXj09cFyxWHbVu8QTZfQdJkW89sKVGCvIGoqQqgwokczBQNmg6dpvHqXT0lxsBGe/x1mKXuo+YjMf4Jm/AdtDNoIMJuCwAAHceZttecC4gRV/xGBZoABDEQFI6z0BYxvv1OK/M59CZABM6l0kCXI2b8hsxJaIgG82Hkc3SFSHIVGa7SdIED8sc21hYGCfNoCy1RUIsi10/OTmO8IrLl6iE+JpBlrAwApl5APVryenz0uWp3diBLt6xFo9QZHwxQ8S4bpNKolF6lJmVixLGR1JBM0l6yR5EgAzomUGXgKxA1wukz73Xf3t77nGvo62rUq0T1LBjlROVcijRqW42ixv0tuvWDabxN8EIAjSCephvIxub3wAZiN/STidLNfluTf4C3364bYY7gVJbqEGYMc1OrHX3G//AKOFs/xPRRlhUsQIK6Z/6iBO0WM9b4bprJBa8beR7jz88VXtLkNIZyyNr5QHKqFWxN2JJNraRNzHkraSo4jCYlpm1q1ss+ggF0hZkESo6zbc4wK5F9QpqyMakMG5ouTI0gSRZgABsBG4OL2lx11oCkjLy2ZiQYDElVAItYxeLRvGEMsr07JV0AwARCv0sxABgWkTeBv0zdRbQxG89Qyepj5BF/bLKI+YqnUxJWDpICgqoEgXtaPUGNsZuvlYcGZgRA6AAkDvb98X78PYpUvqA1XLe80wTfrM45mOG09DNPMsaZJuLA+kXt2GAPfuzjrMVeps88Sq4a8vEjyBMAfWfvpi2rEmktwRrbmE7NGmOYncEX7D1wClRoSgVV1atUlpBiQRe3b1BG+H88q6C1kSQWkiRFhYdbCPXCtrbcGGprBBTMoUoqrkiQNyVnpvIBt22xYKpGzSDbzvYeXX/fEsnRVyxFMlZgSTMAfIkmSR5gYYTKssmGcC6hSA3qZIv6HAW1C5IMhNFY2CORBJl3WF5b3HcXmYWxHn/Ig9VCFIZ72gxAFxax6WN8Zyr7QSWVwdQkBl1ExvzELYxcmO3xcyz1qlwzEEWBE3iDzaSR3uD1tF8LOjZy2BNqpAgwMxpsxS1aQA19yNTC+mYIJ7XGIUM8HkMDMj8WiYiJDAAyZMG0+uCnLuAuhbRFmIUW+czMwPU4K9DTrL8wJEAGNShTN+hInczbyxKqrZwfzIbI5lrQrhatGtUpkJRJjmk6mEAnvvPrGL2nxjxXY0vEhCNQN4MR/yiJ0ggg6TMhrGb4/M5hkQojCtC8skKVi5LtsDeZhTI264t+EsF01FnlIAAKglCgLGTaAxQkSNydzja+G2Mh9MgY5mXqMMcg+057V8KqVNNccmiopcG41SqhlMiVi5kGCLjeLDhdCvBL1rlmMbqeZusAi/bDPtFxJadFi3NaYHlBO15gWHf54HklKU1UmSFv0liJPmOYn723qawu5h5Mz7WOQIVV0iHp6iTJJc1BImLVDIsTt3wIZhyYWmKYO7HSTI2gCwjeb7Axgjv57bbfc4jUe8/P8An4YaVR7RZnYeYzl6YUACJH773N7/AFx7AhUx7ElZTfK7K05YeZG/TGLq59/6h9XMS0qCt+a4J7rAMWvpbe+NW2dIcKbeJYXFiATbbdZ+I88UPHaISvUqlTdtAseS4J231SfSPPGZ8aQmsH2mn8JIFsy3GajeIqQzMI0jUTJaYLHc+XbG09nuG6FpK972a3MSCTv3+cAYz/CEptmSdWwMlpm2mLnYRMdN4w/xzjupiqEFRsInYWIBuD5iOnbHMCtrMIBOg1WoWpcmG4zxF1zIo0zrEh9NImWgrp1kHlg3mQNptguZUGmGdHVFWEBe5LC5KrJneSTMWgzjP8HraKxZ6XiVnIC6hLKTPQ2k26G5xuctwc0dOYzbaqgOpaQj3uknqR8tr406dI5cKvQ7P+Jh/wDI3Asez+IDhPswQqVK9Tw195aZVdRmPeAAF7Wg2gYt0zihzpAdgAoY01VgPKNrT2GE0plyWfctO827ff1wxSF7bCw/f9sdFVpVrERa8mMVM85ZSQLdGLFdxuoMHa0zB+OBa2qElyRcwAfOx2t6YKBIwfL5XSL37SALTYfDbBCFEqGYyAy3LuZmxt6f3w2i6AQY0gdN/OR+898QJhhFuv7YIcyBcwPUwPngJHtDhvBkWaOoA3n0EnGc9puNJUybqUaWjQzLIU6hzcskfvt5Ysa2eRkNNWJYgwVBiBc8xgQFsTO2KFKtNHRq1VdGrVpJJLXkKdYHLPNu2qALWGM7WtYCqjAB7zGtOinPZ9sSuPspXrolRSEpsF0t7wNoinTYtBZrywnzE2nlOEFaWvU1Q7NUPMaZB2Kx7vWYv2kEDQUvbKlWejTVizeKoUXuxWJNydKks3ToOnM5/wABFSrUrORSqkaVQWUwLOSQdUs6zptIHUnCZ0qOnyHP8/mYz6zKdpGPpMrQ4RXqOtMBQSSKlRTB0xJtETAtPVpjfD3FOGtTSppqMxJk6AdRS40mFC6pH5gY2F79b2UikgSmjVUlaioTAMgrql/eiAZt1W2I1sqfD5eRSILMwI3K3KEyOUrJIgRbsu4FK4ZM/wD1/Myu0Wnv+0ynBeG0c7XVagqoFRnSlIU1n/IX3BI7iYm/XFxQywpKfFqFkJaAJLLB5aZL3heWSb2vthrh3DkSoGBhUcFkDCOUxCEXAI0/6o2GAcfzBqPU8FX0HnIYlSWPYeRkbiABgfroyAZHB6/3KPpyDmsSOVzb01EhRSbUxcCRIEsDBOkwOv8AvX572yoqrmlUZ22srab7dOlhMfOcd4jV0UhSZwsn8UWndQIPL5n6zjMcHqKKh8Uq0iQygSvSIgADpP16YUFaNucj7eZraWhlrUH8+JoclVp16Op6VYMtxUuDIP4WcDTYbbeuGkyGsKRUUtEw3vjY2KEX+WAV/aamiaaRJOx1gADyC6uY/GPXFLQ9oqrf+of+lQBf/SQPQGcU2O2W6/XmPirxPoFGnoRQxWw6GQTFo8uv0vvhPiVZIAY2Yg7xaCDfob7euKzhvtASOce7J7fPy9PjtgNTiw10oBGhmaQ41RIIK7xtM9+8YDVSTYMxTVhqkJM0uRozQam0qznSwEBVLtpHQAMARIm3KTvi2qZLwz4NNiWI8PU0AzUAkwoA5URbAdtpxP2fqDN5RwXLV1LEBo5C11At7h27b2wHiGZrqEy6IrVdJmpzQBdZ1QIKgFZJn3TuYHTaSlKCzAZz/MTAY7wD4EhlcpS8NDEOxYtf8am5A2gcsR0Czthpc5IPKTBjpv1i+w84whW4UaNNGLlv8QliBEBgilRuYsDJ7dMMqsEgCB6W+4/TG7p1PpLnjj7GZd5/7Cf5iNUqxJuAPjP0/viFWk5k6hHb1+WA0WhRqI1dSLD5GcHSoJiRe33GClZQPAJTJtqII63g27TbHsGRLyJn0P8AH3GPY8cSoZpVZnNFYdYsSLg7RJ/Q4R9oaYFKrFmFR1UbbrTIgxeYMdb4fz2XHKpEjsdrkKAf+7AfaBWdCqySBrtvAkGJ6KCZ/wBQOwOFfiNQspOB4Mc0Fuy1c+4mY4fQWrmEpJpB6mdlAYsx9ACfUjvj6KaaOFopTQIDMFA5AFwzSQATa12veMfPfZOvRo5plrAqHpkBgCTOtTB0yQDEdtu+NlkOOVM5Xrf0+jwFWJKXY9i02kyYiYHnjK0Gxahjs5mrr8m/B+kZ43ldb5ZyUZabs1R4AMqsoCQDabRhXiVQNVBddJsAASQBcjb6+Y9MTq01WpFBj4hbS1Oq3I4USbEwpi40gW2EA4SzFUVnfQQ1pAVrDSYI1ToMWtIJF4IvjYowrczKtORxGQYBIJ+ZwSkCOp+nz2wll608pDBgYYGQRAmCMWKJPU4caJ9GGpk76tukDEKNeNSoQDqloB3brv1/nHaqFRub+n8YCrGSDsIIa0dZEbgjA8Zl844jIqNB5h2Fu2/XuThesyoQdIeoTYEFveNoF4kmP9sdpNy6iwCgajI6bnrbrgVSu9JQWGpq0iNMcojl3sW1bdBI3nC97ipCx8Q9Q3HEQ9oeJOUp0suA7CNbE21Hb1gye0xvGM1kfY7xKi1KpNViSdyoEMNzpH+bYCcaLMvW8TTIBiTaAojYSInYTBv0wdTLAgCwAEzMmZ9TH7447UXu7bz5nSafATaogMlwMUm1coYRpZSQRG8HcdBv+uLLM+01VKQDQWJkMSNg0x5naDYjvOEaRrhjCUykgaVaXBvck22i32GaiKag1KrECy7gdyRt2wNNQ6HviVs06sML3BJ7WVfDCrTB0Ko1FiqTrUKoVSLnvAtN959/xKSzvsdKkERpARbySeUE3O06sd4jUbYLyjSG6SC0lf8AqgKB57xiJQmhe7oqgmZ99QrQeulzMn/3Gwb1X1NZUn6498QK1GlwT94lnODuaytRKqHYSrHl1NcbfhJ7fxC4rlnW0NcMpsSbza5kH6emJUWYpyiabSqj8vLCwAPdkie3njq8ZV4/qEpF6a3LyGYrAIZxctaQZ3HXbAkqS1cMcH37+/6SzudO3HR/eJ8a4aKwkrdVuSe35rH16/UzX0vZ1swjKU0qktSrAENadMLEspFoxuEyeUNPSagpl1/9w6gT3Ba5B6GcUmTFSmzKQGphii1JGlv8ovtBm0m4Hoe3Q3aWvd39faQusNtiqOBPnecy/hgrUCuFPvKtjGxuJU3iNt/iseKCw0uQdhB7juYtJx9OqUKTkr4QJPvGDAFyxiegiSB1G3Stf2ZrhalXkFMqrCmpJfSwI1sOggXF/oceqPqqSqnjmNDV21sqORzxkTF5fNNUYIBHSRbYdIO+0RtbGp4dwdw6MNdjBJJYtOwAaRFhJjYjqccy9ACpB/EbwARqMDz6yPRvTF9luGVKiqQ+lXY0RcCGNm/CZUECSB7xA8wJS7tisQuqdNuHMe9jaJXMoVb30JqQIkRMyRdpKW/DtjU8QID37TMmY/ELDuAY9MVlD2cSmhXxS1UshZ4AgKynSF6KY7/oMGzcahBupGxj3t9vIz8BjpNHS6KN/c52115Cw2XpKwZXEh9wST6i/Tp8MVj0dDNTaCwuD1ZR1Pn0OLFhfc/M4Hn8mHp60A8VPqOqmehjGnWdpx4MRs+fn2iq5YEQRY/DrIxNq4BCk3aY36fpiOSIKgwCD+m4+hw0m8RAOCE88wAHEnQcbyMexOiSGbUIURpIMk97RaPUzjuAt3CKMCU1T/EAIkBWDA7BonpuRsfWN4xyrSmJm1wQYIPcHpgmo/Dzxwn6Ya6gcytz/D0YhyqzABqAEMIN2gG62hhG1xthn2frVadRKI5QzKwgq6spEs0wLFVba4Pa+DlDBO023HX44BncuEZK1NhTemSQXPIZmVIm2okiRJufghfpkYhk4I9vI75jtN7r8rcj9pYNlapeAhtLc40EXElaqSpJJk+7vJBwSkqsnNq0MelVqqkBRuwsJDTB7A9sZb2h45VY06VZ9Fw8qoUwRzBhqIkAmO83jHuG5+vBCEIqhQVmCRACBmF5NzO/mMJWaoISMdRrYTgnz1NRn+HUy3iIIICjVuSItc+9Bne9zgHiQdifMfxhD2c4nqR6FZoqAay7NcgzBOona0dD2w9UR0NxK9GER8b/AKfTGjp7VdeDFLkIbOIatmFMGen3thapWuYNtJtBmehB8r2jBPGDAAgER9+oxDMlVgtAAIIgwN4vGGACIuWUxjh9ZpmCqxMGNXxHT0+fbC3tLXLVKSAXCyPMswHw90fXDVGpf447xrKeJTBSfFURK7lCRqHmbagO484OfrqyyHaOYzp2BOCeJU1KuqSCST0Ijt9PPtEbDE8rmhrZTBIhlgQT0MSTcEj/ALh3xm1zrKHS4O2obQbagewv/wBp64fyVNgpeJqBtWvmZBJsgOwLG0xeV7Y5FaGbPE6M3ogCg5miqFKZapsTAI9PTrF8Jq/M9UszBgNIJsIAgL67nFXTrsdLOyoF5gNQYserHYQJ+YJNji1ydM6C0a42Fh8L36df2wE1mFRg3MNmquqlNyRY7iSOo8pxV5j2gTK+HUeSDyMndW95YO8EKf8Ap88O5wSgAIg+YIjr++MH7Y5dvEVCeQKDANwTGqO87jBtOrK4I7zCsiuCD1iavKVB49SnRVqqmGTTzT0BnZQRBkx164v+G+zoD+LUC69WoKtwpHUsdzMmwAmN4nGC9j+P54U1oWSkGBBWNUEgsQYk7t5yemPpmXEIqtzMFCkyCbb3NzecbWjorNhbBz+Jj62xgoQkSa0Ue7ahEgQzjYncKQDfvhb2ioM9CUuVOofof2thqmtpG1/1OO0RNj5iPI7jGpfULayszarSjgzK8HyAavUdoayMqQBrLltCmDGlYk97zbGqyVGxZrhpJkQTtLNPfoOggYqeEZD+lqKhAYVGZg0HkidCjtYtPmw7YthxWmx3PYjS3UEdsK6Sr0qtuOfMPdYHs3TA+1Psg2T8PwXZvE1Ty/iAtF+WBB3/AAsfRj2M48/iCk6cpaDInQ5BAZSbhphfMEXtJ2ntC5mjWUavAfVURTLBXXSTA3gGfSThD/gtEVzmqQD1KixSB91b3ffYHp0iAAdgDTYcMhxz+IZrCe+YZaLO1bTbV/hg7+6katu5PyxTZGqEFJSpQt/huCRcnVpZb3AJC7AgFOgGLzP0EppTltCBuY7kkmZA2FyzFjtAxT+0nDnZi9CkDqVE1DmMrquBsvKFGuSTpAEddPeu8GJmshTLgPczaOp2O3y+OC+LoVibAi3qO2Eadc6VfYFQTNrmLHt1+IjHKeTpkQFH5ulu562wfzgwPjM5kasIpICyqmNgD2v8MNJUX8y/MY7WReWAIEg2EbiP3wQm20DtiS245EHtC9z2YgW6xtfod9sexzIZto0OAWF5AIBnqLmBMiCZtPXHsDJYQgCEciZ+uKcgMoAawlevbbfDDUVO4J/6W/jCdNqpOyMOlyPTob4efNFQupTJMELePP0+GHmXHAiisT5kBpCkXEsBGk3J+G8Dr2wJsmgOtmeFExpMAATcxJ+YxM5xSYBg2tsd52MHzx7iOY00mhdZjTp/NqtH1wMggcQgbPcwlXi6V87UqVDppoDCkAyVHaLMAwBJtIPYYbyHH6ZqENUItBkWchhpkjqF9OoxQ8FoU5ZYJqBmkXUXMCxMdgWO2+18WQRxzQiwdgJ8t7A7dscsyizO49zZ1FrVMFA4HUvuEVgXY6m5rTpkgGdIJ07CwjaDjRez/GaT+JQqVBqVuRjbUG3iR/pmNyTjB5JalUgLI1GbCBaJPn0t5jF3l+DFSCTOqBDGIPoN1uBuNx54iuxdO+ST11AgvcP6f7y/r5Q02Iho7aTHyi3wwFuIqN1YSQIIMTPQxF8L5KrWp02/xPE0QACSU0gCdxMAAi0fpg/9QKiKyjTJuJJghoNyBIt2x0Wl1aajhexM+6lqxuI4MapVCVkKdUe759p2+WC0+IG002Wepj5wMK5dGPvhYmwi8djcid/n0xY0aS7xPaZPynb4YO8qgUdwJKMW5RqYXITmt5xgKU6gsGBUSsMDpgDYg2I6Wj0MRhrM0xJJW/fqcDoq0EIYOqb3G1x3A9MD2DHULvweDFB4SVtIpMrBV/DyKYDRq8heBaT5jCX/ABDxQahMUwYS2kQDvaJv8PW+LPiuV8WjrBKsOVrxYmDPcqfTqJjFUKwUKi+kGCIuB/8AKPnjkdfX6Vx+vU6PQf8AYn6RXivE/DpJp1LrcJ7s2JAOwgRPcX9cVHFeLr4hSsvMoB2BIM+6SB5+kKMN8Xyxq0V0kf8AM1AjqA42G/T64BwrgavnaZq6mpsVVwwtzAxLC4kt3mCO+B1KDhT2THLMqrMPA/MvfZpKYVHqMAQORIH/AHk733AHlvAxpnNiYPy/t3xFuEJsTUjt4tX/AO+DZfKqsgFoP5mZjserEwNjbHU1VpUoCico7M5yTI5DMEdDEnp3Y4LTbn6gDsPpvtgeW5TDdz/5GMOaBBP30/acFbGYNcxdqx3g/T+cBq5gyLNv5flbzwZ2wvVMkev7HFgJQmV2edjTLBdVSmul1J/5iEbNe+pBMzIjutm/ZvOf/qMVDOV1EC2oxeCJuZ+cjBHDTqSNYFp/EJkqT2OEeGrTpV2raHYEe6uo1KZ1SQyA3Um4NwYPxTsr2NkdRuuzdKmvnqmZqiRLlgopjQywCLEXGneZkwZ220mX4j/UaqSgAEtJ1AkLqZZ0xcsNgTcX2tgPBE4e7+JSApMu6MwW7T+EsfPb9rN8B4UKAcGqCrSCJghgzAFTOxUgeqnC9NZQHJzkw5bdiJUM5KolQBKtVZFOD3IAHfpvFz54NlWpFoYnULANANrHeAfQWw7xbgSVEAHiFhUVwRUflJYAsCSQABJjawtjHVssaFZwKphW/wDTBktIg6OZdUm4AFwd8Es1BQZxkSoqHk4mgr0AHhkmZYHSDIIiZA36YepqApIUxuQF3726n54qcnxSrUTQij3v+duRIFwqg6zG0kSCAbSTdUcwaiFVbQ2ogG0wCTYHrAuDtN+ksrZvUMBAFAp2kn7yvdFNtLLfdUEj5gx22x7FpSzA3gFtiAQSp6gmYt547i5b6SgT6/mUAEbYVqLc3JkzczE9B2HliVSt2xGtIiADPcx69DfyxpATNzIVAdt/9sQC8pDEujC8+8AfTcdJ3HnuGWF5nBMtTldPUH6Tb6EYgtLrPnntVwxqdZcyiszKQKsEQQB71r82xidj2u2c1RrQ4eA3M4ZjJG5VY91QogG3Tfpqc5kgQQ1xUspIBCmNvNG/WR1EYb2o4GuXArUpUTDU4sptMGI0tY3tYdiBz+v0jK/rJ1+2f/Mzf0l1d9Yps/q8H3x/7Nvwfh1PlbUxUjWsytgQAD1tbfe/TFlmKSl0qEGylgACOly3a1oP64zOR9omr5XWSA1NgGiINwQb+kR3xqKGYJSm7C7IAel+skefbHMujf1H9JpDarGvH1lRWzYhmVSdbFYIIFliW20iYGq3TqcEegKcIDZAT5kg3J9WlvXAuIZEmm1NVU8x03IuQkbA31WE4suKEeM4XaT8o/uMdP8ABAAGMxvieSwkBT5g/UCBcjfy2+eLLLvbzxW025QfLBMnmDA1CD6yPnjecZEyFODHKjT1tiOWeCfX9hgVWve3x88QSoSx9Bb54Ht4lw3MNm66eDWBhuhBEgEwduu4aPsYnO5lkEkTaY2mALDt0xq04f4q1aZJLG63/EJAF+4WPjOM3xKAhkhYEDvEXt6DHKfGVItX2xOs+DMvpsPMnlVbUqTBJvtF4m/W/bzjDjUwlInVfVTZDMkkRECCR/PxxKkRAYGJAJM9NVr9tzA7YvOBcMTQaou7aSNUQoIUhl35o69wNtyloqjY+B4h/iNwVdvvLPiXFUoqWJUsZ8NTuSJv/pEFp/thetnS3hsoaWglRHKGvLauxtbFRxvnrtTQKTpVBJAN94N4XQx6dGOLU1nDe4rS0klwDE7kRsNrdAOuOkpcszZ6HE52wAYx+sIHcuqQNi0wYsxETO9p2/cgzIeckGVJgWhrC47Xtc9MQ4bXY+8ACZM6weu0R54frCMMeeYLdwcSkemQogEsYkSlpN5Om8Sf2xJqbBlCmQJJJvPlbbffyw2xwAG/33/tg4Ai7OT3PZbMEsQRBXzF5G/p0+BxN31Jr8KWj3ZWdxbVsOhwF52Uwdx89vQ7YZyxkeuIYSVPtCnSLRqH+bm/8pOOf1NCiqGooUCI3MEm7EXsDHO0x3E3BmOJUhKqHc7E0wIB2jUSAT3Ak/HCOaoPLMSDriRuFiYCm3KBaIF74ytZrKqVx2faaOnosc58R9PapzUdVVGXVpp3Mt58oaRudtu0Ye4yVNbLg6ZDlpO4hSFAPmfPpjM1lCFVKgDUGJFjJbcRexNowHP5+qGVqoLEOiCQZjVqBkWJZhp2i/TCFGvDd95/EPbSyHb3NSvDlWs9RSwLiWWeQk9SvQ73HfEqwNQTTM31TMKSPhzX+HXcRidHMK7byCAy+czB+kx53G2GancmB9xjYH0ijDHcXoggwV0ySOZ5JgSCLcxIJkyI09cex6ooUhg3vsJGsAGEbYQZsAYHaehB9icwZ+sxZrERylu8d/j88G8R2AhLydyBHnacRXMLMSBq/X7/AEw5QqD/AGE/pjYY4mSozOUQSpkDUDDAMDHUT2MRiVKmQ2wE+fb4dv0wYVfI/L+cRqE76TPTYT97YDmGAnsxkS3QEWkSeh9MUvHMsalCojQGZChCgtzKQVgdQdQPpGNHQrEgGB8+/wAMV3F8uYJiZsRFoCtfpuDE9yowGweojVnyDGqW9OxbB4IM+f8AA2C5B1BGpqvN6KBG/p9ca7gXG/EVabNrdU1bXUSAuy3lTv5HGY4PkdK16BGp0drXAWIKOSZEESPh3wbgWa0MS4KgoA2l/wApn8sdh6jzxy4rDoQe5saq016jeOiBN9ksghpmtUlqmogTICwbW2JiGk+XbCBy51uSPT7+Ati5SiUy9IOZYjWbn8RmPgCB8MIU3EtIm5ESZ3kfQ46TSVitABMjUuXYmIoNxexPU/fXBaVEK2tmIUCLm2+8d7xgppqWnqe/l/uPlhmhlwNwMOs/ETVeYpmaYB9cCpVRqG23YffU4ZzSSfdAANo6iN4i1+mApCsGI+yD/bEjlZ48NIrmilQVAVCAgkWm1jHYCzfA98VHG+HAZs6h/hsAykRB6BY8tjMCxxfDlBJkgAkx2AMi/wAsE4hw561KmFfwyhiSJOlioIm9xAPa3xxk/E9P61Y29jqavw7Uei/zdHuZPNcTuBIXmAVRclukD6+sY+g5SitOlTVRDBAXAEktoFvMx09MUeU4AlGoHL+NVUysiFU/mgsSWsYvFiYxo6VcmmlyeUfoMZ2g0hp/q7Mf1+qW4gjodRerkELeN4f+JEBix2iCQolZi09sQSmFJMmT3+9hiypvK+mFcwQoNsa1YxxMmw55iWXqELOq+4ldhFge8d8OLVJRQzCbSYse9uk/TzwoHsB2GD0KhJnpgrCBVsGQrwGF1iPiTaPhv88K015mnTuIHWIBve9zi1Kg4TdOp63+E/xiVaQy+YAIPKcRo1tNRoHuhmAmxOnV0k7yMF8Ib/xhR6HM+lQToMAD8w079xBNu3fFmIwZ5O5XpQ8NLli8TpkX1Daw6EyLmJwxVYqoAZ7KASJmR2nck27YnUogkW66VJH4huSqy07dPliOc4MCjk1XB/CGRlUsAYAhjzHYSPgcckNDdZlmGP1nQnV11javMosznaqtd252nYSAI5bdjue+J11LUmV31OVYLa4cXQg3ggAHYn3ewxCvWSlIF6ktEAyBYCTsOp0jqRhdeABq6qhdn0hyWGkJMSSR1MyCDaL3IiBRnCgfiJpaxsLt/qbL2erMaVEX0iYkXsfpEsI8vTF9WoagUaGDCCI6H44Q4PkgAuliQqxcdbnV0uZn5Yeqki9j8P7430BAAMA/U6WK8oj+/X+cexFt7xH35Y9gsByZgdW4/TFjkqpYR1H39/DCJS2DZdyvN8/5+H3tjYfkTKXiWzAFSI+g+X9/5xOiR7ovG3oPXf1OPKLeuBKY336YT2gxvcRGUTmIA8xYRF/3j54HnqAZbwLgBiBAm0nuJg/DBErbSL9PvzweqiuoJ2HNH+m8GfP9MCIwYZWzMZUQ0+JyATTemTspEaWMlvxT29cNcA4d4mZAojw2psGZjpBCarIFAMyOUk9xGLHjfC9CJWAJqJpCqCVBJULBImRqvfucN+zNWmarDVpFanCLqYSxZy8Cw8RYMnewiAMY5r9PUH2PImmz+tUpPY4j/tA01I7CYxUVFG5Bnb1g2ttPnh3idUAIx1SUAgXYlRB8/ie98JDVqJYKF6HVf1jYD443ah8gmPZneYlWqAwd4PpHeR0th7L5y0HC9SmDHLJiAbbHzPfEaNJuukdLEkzPWw8sMYBGDAdHIjtZASszbzIvfeNx5YBmFuTFhfYHbffBaNEsfeNuwA/acGPDVZYaTHUkz88CyB3CDmCpgPttMnlmesA7MNr+vweq+43LFuwO09Tvt1wCjkQ0SDa/vE3Hxw62QDC6g2i4B798AfEOhMVzFiYHQ9BNjI8jAJsfPDlKoppoTCgqIBIB2HffAaeRXQG0LMWgCZK98NZetFKn/oH/AIjACOeIfdxzPUnU2UgwBYFTuTcwbT+xwjXzKgNzLseo8/P9cMFATMG56Ej12OFquWU7ja258vngiKAYN2yJ3e8jT0MiD8dsM02VYGpd/wAwxKnklCBVAO0y7C03IN7jeOvcYJ/SKDt879bb48XB4kBMcyVR4XzxBkBEdsTqoGgEA36ifPr6Y5TyyA6gqg7SAAY7T2xQGWIzEM5qQQqsTtMWE7G+/wC3XHMtQFNYgWuIAgR08xHXf5mHqmUUydI/Q4UXJmAokXnczvJuZ64ICCOZTkdSVgpmI6kgRfee9++FqvhKSo0ISNJEqvQ9CbnrPyw3/SOCIe03BAM27iI+uOVqTC5UMPUT8jA+uIwPeWyZRZvgK1bhqBJAjUsQeUGNLc07xE9BEyGeH8F8FSFhiZEnVGnpylyCJJMbXOLNMohhwhBiBIK7E6iVtcTAJHmOhx4sdQIBI90gdL7+gwuKVDFob1CMCM5JYsBHX7/nfAeKcQ0BnU2QR05nLLYSPwrqJI2nywnmeIutQU1XUxghFuxBi5LDSinqb2B2thnJcDhUNZgzA6lpi1JDAACiLxEyesmJvirHJwsso4y0JnMyahXwzCnmLEbCOXlYbmeo2x3DDpEdd98ew2rYGBE2UkzCHMqo5mA9SBc264ay2YGxk+ik/oMV6oouAB5QMWWWBPTGm2IiI9l8/IsjbwAYBj4nb9sNU2Zo5VAg31EmelgIjfrgFOkIv/t54ZoMI0/P+R5YUbHiMj6xZNeq7KINwFNx2kt9YwVsvMhiSpNxYCZtsJ7ddwMQdoPpgviTbocSRIDYkszVhSjGaZETPMJsBIFx5/OcZ5s++SrISkrLNrE6JZWUtpAEsCQzKL3NzIxc1GtDXt16j73/AL4TGWknSx0/luRIPWLERa4PrgTadHwT4hVvZOpd/wDE1hK1NkqU2s7co1OTCgEsNHMdoMyOs4QzLtqJZU1bquosoE9gsTE80m/YYGlAORNMKFEKBpCDeYQAACLTE+eC5dWJKaVVhE3EEdwYAPpv5YhawnZlns39CQpFzqLqsxaJA85N/oMRr0yHGkAg73I/beP0w3oK7kCPL+ThZq4JMSYM9Bt8Phgyn2gCPeCy1aTsVMkEdQQYIwz/AFZmDbzxV5fMCWM3Zy3vd9v5wZqyfiZT/wBV8FZOYNW9pZZfPQCLkzb49fnOGUzJA33xT5cU9cyIIiwna/74tadMaTGmB6YXdQIdWJksvmOWDBO2/Yx+2O0av+HTkj3F67cowLLjf/Uf5/fBcuZRLH3QNvIYCcZhc5E6jDuPnjniCRJFz3H30wwKRj12EHAlSWHlM95GI3CTtMPrURBvhgicLNREif0wY0l25R6xgZxCDMjF/Qfr/YDBExBMr6XvAB26beUYKmWMCJI7gn+cQWEnaZGpOF2PUfcfZwbMUyB+K9h9kYA6ECx+n8Ysso0mlS2I160LtM/Tz+/LEYIE2jfqP2OBok7g332sOg33O5/2xbiV5ksumpYIkA8vcCLX3BwTK5PSxlybe6YIHnMTMdyceerpU7j4EYAr3lWg+WJwTnE9kDGZZ1qpWbU5P+YrPrynywnmswYBAE9g36GL38h0wvUYkmbxuf2/nAkbpiEqA5nntzxGUzTEiUN+pIMfCZ+mPY6o7DHcW4g8mYmkQRIF+vphvK5rttjNUc2Qd48sPU63UEn6TjRbEVAl8OIKDj1XPggaSdXQx9L9P7dsU65gEyAL/DE6eYxIQSMmWKVi3rt3OGqVTzP36Yo0zPNqAn72+/8Adj+sle33tiGElZdeGCARAI2x1ah2Nu+K7KZrVYAk4uKOUYgm0226i9sLuwXuGVC3UPk6OogAGe/++F84WFYNBAWNAYzB90EfhBN7k3J+GHFzyCQJJI/DIPwNo9cVS5otLlQqnpAMj4E+f64ULbiY6le0Rqtl62smrpggEEGTPppA79+mEc26oRqcLPmB9N8O8L4sL0nus8hN95On4dD2t0EtZjhqsZLv5AEADyEAGPjiy2+n8rSjU7uRM0uRUmSszcGPv7IxY0MmCIj4WmPLDaUadK4Usd+Zidt/eJ6YFU4qC2kGJGoW6CB9JA+zgx1BbqCXTe8ZoZcKBKhYN+p7XO3e3aIOLGhUAkTI7Bf7/tinfiChSx2AJPoN8FoZ7lBF7fZwq5z3HK6wOhLdKyyd7nsOwH7Y5Sf/AA09B/t5Yrk4gCSOoifjtiK8TCIuqwkL8WNvqcA8w+0Ylg1brYegAx1KhJv26+p/jFe2YvguVzoJaPwmD6gA/vi5IEqBmO6ypsT6Wjbtjr1TB8/3+/phOpngCAfxEgW7An9AcSp5mT6fqfv64rmX2w2gzjwpxt63n9NsBpZwMAw2IkfHHGz4L6AeaNW3SYnHt0nZGRXO4mNotHmYIOONWJ3/AEGA184EUsbKonboBgNfPhYxYYPUoV94z4okBhA3kTE9AbQve5/fEnpFYBvPXvioXjauzD8tiI8gf0IwJOLqWCgmW9xAIHr5Hz+hwUKYBlGOJdioDad7djiNfKKQAN/O8eeFTVKkg3/fATngsyPORiQD4gDjzHUyYHU/A/zgJyx/N8x/GFzxPc/qP4wGtxOItv2xcBoM7ZcUWiwEn1/2x7FPS4h5749iDWZIcC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5124" name="Picture 4" descr="http://www.worldmapsonline.com/images/KP/klett_extra_large_world_physical_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4664"/>
            <a:ext cx="933822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3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ianknauer.net/DSFWork/wordpress/wp-content/uploads/2013/01/atmosphe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818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7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laskawild.org/wp-content/uploads/Ocean_Florian_Schul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047701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43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c07.deviantart.net/fs22/i/2008/071/e/5/Himalaya_Mountains_1_Nepal_by_CitizenFre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1" y="0"/>
            <a:ext cx="103152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0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16</Words>
  <Application>Microsoft Office PowerPoint</Application>
  <PresentationFormat>Předvádění na obrazovce (4:3)</PresentationFormat>
  <Paragraphs>4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Motiv systému Office</vt:lpstr>
      <vt:lpstr>GEOGRAFIE 6. ROČNÍK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SVĚTADÍLY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TAK JDEME NA TO!!!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GEOGRAFIE 6. ROČNÍK</dc:title>
  <dc:creator>PC</dc:creator>
  <cp:lastModifiedBy>PC</cp:lastModifiedBy>
  <cp:revision>8</cp:revision>
  <dcterms:created xsi:type="dcterms:W3CDTF">2013-09-04T14:57:56Z</dcterms:created>
  <dcterms:modified xsi:type="dcterms:W3CDTF">2013-09-04T16:19:39Z</dcterms:modified>
</cp:coreProperties>
</file>